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11089289" r:id="rId3"/>
    <p:sldId id="3429" r:id="rId4"/>
    <p:sldId id="11089265" r:id="rId5"/>
    <p:sldId id="11089266" r:id="rId6"/>
    <p:sldId id="11089268" r:id="rId7"/>
    <p:sldId id="11089270" r:id="rId8"/>
    <p:sldId id="11089269" r:id="rId9"/>
    <p:sldId id="11089168" r:id="rId10"/>
    <p:sldId id="11089170" r:id="rId11"/>
    <p:sldId id="11089169" r:id="rId12"/>
    <p:sldId id="11089272" r:id="rId13"/>
    <p:sldId id="11089049" r:id="rId14"/>
    <p:sldId id="11089048" r:id="rId15"/>
    <p:sldId id="11089076" r:id="rId16"/>
    <p:sldId id="11089100" r:id="rId18"/>
    <p:sldId id="11089254" r:id="rId19"/>
    <p:sldId id="11089220" r:id="rId20"/>
    <p:sldId id="11089221" r:id="rId21"/>
    <p:sldId id="11089247" r:id="rId22"/>
    <p:sldId id="11089249" r:id="rId23"/>
    <p:sldId id="11089248" r:id="rId24"/>
    <p:sldId id="11089271" r:id="rId25"/>
    <p:sldId id="11089287" r:id="rId26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3C7"/>
    <a:srgbClr val="82A5D4"/>
    <a:srgbClr val="66E6ED"/>
    <a:srgbClr val="FBE5D6"/>
    <a:srgbClr val="A614BB"/>
    <a:srgbClr val="E8E3DD"/>
    <a:srgbClr val="B5AFA3"/>
    <a:srgbClr val="ACC3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39" d="100"/>
          <a:sy n="39" d="100"/>
        </p:scale>
        <p:origin x="1708" y="6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1" d="100"/>
        <a:sy n="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40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C38F0-6A62-4A09-AA8C-BC1218E223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F4962-92C4-43B3-9BB5-780B3F27037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7E4E7-560F-4995-92B5-D1B564E6D2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EE8D-49AA-4C0A-8E3C-D16D7778EB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0BC-D809-47C0-90CB-F2832AD6C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EE8D-49AA-4C0A-8E3C-D16D7778EB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0BC-D809-47C0-90CB-F2832AD6C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EE8D-49AA-4C0A-8E3C-D16D7778EB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0BC-D809-47C0-90CB-F2832AD6C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EE8D-49AA-4C0A-8E3C-D16D7778EB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0BC-D809-47C0-90CB-F2832AD6C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EE8D-49AA-4C0A-8E3C-D16D7778EB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0BC-D809-47C0-90CB-F2832AD6C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EE8D-49AA-4C0A-8E3C-D16D7778EB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0BC-D809-47C0-90CB-F2832AD6C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EE8D-49AA-4C0A-8E3C-D16D7778EB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0BC-D809-47C0-90CB-F2832AD6C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EE8D-49AA-4C0A-8E3C-D16D7778EB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0BC-D809-47C0-90CB-F2832AD6C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EE8D-49AA-4C0A-8E3C-D16D7778EB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0BC-D809-47C0-90CB-F2832AD6C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EE8D-49AA-4C0A-8E3C-D16D7778EB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0BC-D809-47C0-90CB-F2832AD6C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EE8D-49AA-4C0A-8E3C-D16D7778EB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0BC-D809-47C0-90CB-F2832AD6C2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</a:fld>
            <a:endParaRPr lang="en-US" altLang="zh-CN"/>
          </a:p>
        </p:txBody>
      </p:sp>
      <p:sp>
        <p:nvSpPr>
          <p:cNvPr id="6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9353550" cy="717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dirty="0" err="1"/>
              <a:t>幻灯片标题</a:t>
            </a:r>
            <a:endParaRPr dirty="0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  <p:pic>
        <p:nvPicPr>
          <p:cNvPr id="3" name="3.png" descr="3.png"/>
          <p:cNvPicPr>
            <a:picLocks noChangeAspect="1"/>
          </p:cNvPicPr>
          <p:nvPr userDrawn="1"/>
        </p:nvPicPr>
        <p:blipFill rotWithShape="1">
          <a:blip r:embed="rId2">
            <a:alphaModFix amt="80928"/>
          </a:blip>
          <a:srcRect l="8819" b="13483"/>
          <a:stretch>
            <a:fillRect/>
          </a:stretch>
        </p:blipFill>
        <p:spPr>
          <a:xfrm>
            <a:off x="0" y="1766537"/>
            <a:ext cx="12192000" cy="509146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4" name="Thank you"/>
          <p:cNvSpPr txBox="1"/>
          <p:nvPr userDrawn="1"/>
        </p:nvSpPr>
        <p:spPr>
          <a:xfrm>
            <a:off x="4498735" y="3095943"/>
            <a:ext cx="2720975" cy="666115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>
            <a:lvl1pPr algn="l">
              <a:defRPr sz="8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4000" dirty="0"/>
              <a:t>Thank you</a:t>
            </a:r>
            <a:endParaRPr sz="4000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1.pn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9EE8D-49AA-4C0A-8E3C-D16D7778EB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D40BC-D809-47C0-90CB-F2832AD6C2B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3.png" descr="3.png"/>
          <p:cNvPicPr>
            <a:picLocks noChangeAspect="1"/>
          </p:cNvPicPr>
          <p:nvPr userDrawn="1"/>
        </p:nvPicPr>
        <p:blipFill rotWithShape="1">
          <a:blip r:embed="rId15">
            <a:alphaModFix amt="80928"/>
          </a:blip>
          <a:srcRect l="8819" b="13483"/>
          <a:stretch>
            <a:fillRect/>
          </a:stretch>
        </p:blipFill>
        <p:spPr>
          <a:xfrm>
            <a:off x="0" y="792480"/>
            <a:ext cx="12192000" cy="606615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image" Target="../media/image8.png"/><Relationship Id="rId7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tags" Target="../tags/tag6.xml"/><Relationship Id="rId4" Type="http://schemas.openxmlformats.org/officeDocument/2006/relationships/image" Target="../media/image6.png"/><Relationship Id="rId3" Type="http://schemas.openxmlformats.org/officeDocument/2006/relationships/tags" Target="../tags/tag5.xml"/><Relationship Id="rId2" Type="http://schemas.openxmlformats.org/officeDocument/2006/relationships/image" Target="../media/image5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tags" Target="../tags/tag11.xml"/><Relationship Id="rId4" Type="http://schemas.openxmlformats.org/officeDocument/2006/relationships/image" Target="../media/image17.png"/><Relationship Id="rId3" Type="http://schemas.openxmlformats.org/officeDocument/2006/relationships/tags" Target="../tags/tag10.xml"/><Relationship Id="rId2" Type="http://schemas.openxmlformats.org/officeDocument/2006/relationships/image" Target="../media/image16.png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png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png"/><Relationship Id="rId8" Type="http://schemas.openxmlformats.org/officeDocument/2006/relationships/image" Target="../media/image34.png"/><Relationship Id="rId7" Type="http://schemas.openxmlformats.org/officeDocument/2006/relationships/image" Target="../media/image33.pn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36.png"/><Relationship Id="rId10" Type="http://schemas.openxmlformats.org/officeDocument/2006/relationships/tags" Target="../tags/tag18.xml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0.png"/><Relationship Id="rId7" Type="http://schemas.openxmlformats.org/officeDocument/2006/relationships/tags" Target="../tags/tag22.xml"/><Relationship Id="rId6" Type="http://schemas.openxmlformats.org/officeDocument/2006/relationships/image" Target="../media/image39.png"/><Relationship Id="rId5" Type="http://schemas.openxmlformats.org/officeDocument/2006/relationships/tags" Target="../tags/tag21.xml"/><Relationship Id="rId4" Type="http://schemas.openxmlformats.org/officeDocument/2006/relationships/image" Target="../media/image38.png"/><Relationship Id="rId3" Type="http://schemas.openxmlformats.org/officeDocument/2006/relationships/tags" Target="../tags/tag20.xml"/><Relationship Id="rId2" Type="http://schemas.openxmlformats.org/officeDocument/2006/relationships/image" Target="../media/image37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19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image" Target="../media/image43.png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4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5.GIF"/><Relationship Id="rId1" Type="http://schemas.openxmlformats.org/officeDocument/2006/relationships/tags" Target="../tags/tag3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6.GIF"/><Relationship Id="rId1" Type="http://schemas.openxmlformats.org/officeDocument/2006/relationships/tags" Target="../tags/tag3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7.GIF"/><Relationship Id="rId1" Type="http://schemas.openxmlformats.org/officeDocument/2006/relationships/tags" Target="../tags/tag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8.GIF"/><Relationship Id="rId1" Type="http://schemas.openxmlformats.org/officeDocument/2006/relationships/tags" Target="../tags/tag34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image" Target="../media/image8.png"/><Relationship Id="rId7" Type="http://schemas.openxmlformats.org/officeDocument/2006/relationships/tags" Target="../tags/tag38.xml"/><Relationship Id="rId6" Type="http://schemas.openxmlformats.org/officeDocument/2006/relationships/image" Target="../media/image7.png"/><Relationship Id="rId5" Type="http://schemas.openxmlformats.org/officeDocument/2006/relationships/tags" Target="../tags/tag37.xml"/><Relationship Id="rId4" Type="http://schemas.openxmlformats.org/officeDocument/2006/relationships/image" Target="../media/image6.png"/><Relationship Id="rId3" Type="http://schemas.openxmlformats.org/officeDocument/2006/relationships/tags" Target="../tags/tag3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51.png"/><Relationship Id="rId12" Type="http://schemas.openxmlformats.org/officeDocument/2006/relationships/image" Target="../media/image50.png"/><Relationship Id="rId11" Type="http://schemas.openxmlformats.org/officeDocument/2006/relationships/image" Target="../media/image49.png"/><Relationship Id="rId10" Type="http://schemas.openxmlformats.org/officeDocument/2006/relationships/image" Target="../media/image9.png"/><Relationship Id="rId1" Type="http://schemas.openxmlformats.org/officeDocument/2006/relationships/tags" Target="../tags/tag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53.png"/><Relationship Id="rId1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7356475" y="5193665"/>
            <a:ext cx="2922270" cy="400050"/>
          </a:xfrm>
          <a:prstGeom prst="roundRect">
            <a:avLst/>
          </a:prstGeom>
          <a:solidFill>
            <a:srgbClr val="82A5D4"/>
          </a:solidFill>
          <a:ln>
            <a:solidFill>
              <a:srgbClr val="ACC3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DATE</a:t>
            </a:r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：</a:t>
            </a:r>
            <a:r>
              <a:rPr lang="en-US" altLang="zh-CN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2023.10.14</a:t>
            </a:r>
            <a:endParaRPr lang="en-US" altLang="zh-CN" sz="20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2733675" y="1614805"/>
            <a:ext cx="9284335" cy="26924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723900" sx="102000" sy="102000" algn="ctr" rotWithShape="0">
              <a:srgbClr val="82A5D4">
                <a:alpha val="2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Oval 8"/>
          <p:cNvSpPr/>
          <p:nvPr/>
        </p:nvSpPr>
        <p:spPr>
          <a:xfrm>
            <a:off x="656758" y="5776203"/>
            <a:ext cx="479562" cy="479561"/>
          </a:xfrm>
          <a:prstGeom prst="ellipse">
            <a:avLst/>
          </a:prstGeom>
          <a:solidFill>
            <a:srgbClr val="82A5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6088814" y="2659410"/>
            <a:ext cx="5549900" cy="15240"/>
          </a:xfrm>
          <a:prstGeom prst="line">
            <a:avLst/>
          </a:prstGeom>
          <a:ln w="12700">
            <a:solidFill>
              <a:srgbClr val="82A5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7807749" y="3152306"/>
            <a:ext cx="169291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Impact" panose="020B0806030902050204" charset="0"/>
                <a:sym typeface="+mn-ea"/>
              </a:rPr>
              <a:t>VIVIAN</a:t>
            </a:r>
            <a:r>
              <a:rPr lang="en-US" altLang="zh-CN" sz="36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 </a:t>
            </a:r>
            <a:endParaRPr lang="en-US" altLang="zh-CN" sz="3600" b="1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2" name="图片 11" descr="C:\Users\helen\Desktop\1679374719885.jpg1679374719885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92075" y="1028700"/>
            <a:ext cx="5291455" cy="4879340"/>
          </a:xfrm>
          <a:prstGeom prst="ellipse">
            <a:avLst/>
          </a:prstGeom>
        </p:spPr>
      </p:pic>
      <p:sp>
        <p:nvSpPr>
          <p:cNvPr id="4" name="椭圆 3"/>
          <p:cNvSpPr/>
          <p:nvPr/>
        </p:nvSpPr>
        <p:spPr>
          <a:xfrm rot="9000000">
            <a:off x="-35560" y="1053465"/>
            <a:ext cx="5137785" cy="4829810"/>
          </a:xfrm>
          <a:prstGeom prst="ellipse">
            <a:avLst/>
          </a:prstGeom>
          <a:noFill/>
          <a:ln>
            <a:solidFill>
              <a:srgbClr val="82A5D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40890" y="1682750"/>
            <a:ext cx="3949700" cy="4225290"/>
            <a:chOff x="97310" y="1204218"/>
            <a:chExt cx="5311900" cy="5247850"/>
          </a:xfrm>
        </p:grpSpPr>
        <p:sp>
          <p:nvSpPr>
            <p:cNvPr id="7" name="Freeform 11"/>
            <p:cNvSpPr/>
            <p:nvPr/>
          </p:nvSpPr>
          <p:spPr bwMode="auto">
            <a:xfrm rot="16647323">
              <a:off x="997793" y="2946226"/>
              <a:ext cx="5247850" cy="1763834"/>
            </a:xfrm>
            <a:custGeom>
              <a:avLst/>
              <a:gdLst>
                <a:gd name="T0" fmla="*/ 3 w 899"/>
                <a:gd name="T1" fmla="*/ 53 h 302"/>
                <a:gd name="T2" fmla="*/ 17 w 899"/>
                <a:gd name="T3" fmla="*/ 15 h 302"/>
                <a:gd name="T4" fmla="*/ 73 w 899"/>
                <a:gd name="T5" fmla="*/ 20 h 302"/>
                <a:gd name="T6" fmla="*/ 256 w 899"/>
                <a:gd name="T7" fmla="*/ 156 h 302"/>
                <a:gd name="T8" fmla="*/ 362 w 899"/>
                <a:gd name="T9" fmla="*/ 188 h 302"/>
                <a:gd name="T10" fmla="*/ 806 w 899"/>
                <a:gd name="T11" fmla="*/ 50 h 302"/>
                <a:gd name="T12" fmla="*/ 825 w 899"/>
                <a:gd name="T13" fmla="*/ 30 h 302"/>
                <a:gd name="T14" fmla="*/ 881 w 899"/>
                <a:gd name="T15" fmla="*/ 27 h 302"/>
                <a:gd name="T16" fmla="*/ 885 w 899"/>
                <a:gd name="T17" fmla="*/ 83 h 302"/>
                <a:gd name="T18" fmla="*/ 862 w 899"/>
                <a:gd name="T19" fmla="*/ 107 h 302"/>
                <a:gd name="T20" fmla="*/ 347 w 899"/>
                <a:gd name="T21" fmla="*/ 267 h 302"/>
                <a:gd name="T22" fmla="*/ 224 w 899"/>
                <a:gd name="T23" fmla="*/ 229 h 302"/>
                <a:gd name="T24" fmla="*/ 12 w 899"/>
                <a:gd name="T25" fmla="*/ 71 h 302"/>
                <a:gd name="T26" fmla="*/ 3 w 899"/>
                <a:gd name="T27" fmla="*/ 5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99" h="302">
                  <a:moveTo>
                    <a:pt x="3" y="53"/>
                  </a:moveTo>
                  <a:cubicBezTo>
                    <a:pt x="0" y="39"/>
                    <a:pt x="5" y="24"/>
                    <a:pt x="17" y="15"/>
                  </a:cubicBezTo>
                  <a:cubicBezTo>
                    <a:pt x="34" y="0"/>
                    <a:pt x="59" y="3"/>
                    <a:pt x="73" y="20"/>
                  </a:cubicBezTo>
                  <a:cubicBezTo>
                    <a:pt x="122" y="78"/>
                    <a:pt x="185" y="126"/>
                    <a:pt x="256" y="156"/>
                  </a:cubicBezTo>
                  <a:cubicBezTo>
                    <a:pt x="289" y="171"/>
                    <a:pt x="325" y="182"/>
                    <a:pt x="362" y="188"/>
                  </a:cubicBezTo>
                  <a:cubicBezTo>
                    <a:pt x="524" y="219"/>
                    <a:pt x="690" y="167"/>
                    <a:pt x="806" y="50"/>
                  </a:cubicBezTo>
                  <a:cubicBezTo>
                    <a:pt x="812" y="44"/>
                    <a:pt x="819" y="37"/>
                    <a:pt x="825" y="30"/>
                  </a:cubicBezTo>
                  <a:cubicBezTo>
                    <a:pt x="839" y="13"/>
                    <a:pt x="865" y="12"/>
                    <a:pt x="881" y="27"/>
                  </a:cubicBezTo>
                  <a:cubicBezTo>
                    <a:pt x="898" y="41"/>
                    <a:pt x="899" y="67"/>
                    <a:pt x="885" y="83"/>
                  </a:cubicBezTo>
                  <a:cubicBezTo>
                    <a:pt x="877" y="91"/>
                    <a:pt x="870" y="99"/>
                    <a:pt x="862" y="107"/>
                  </a:cubicBezTo>
                  <a:cubicBezTo>
                    <a:pt x="728" y="242"/>
                    <a:pt x="535" y="302"/>
                    <a:pt x="347" y="267"/>
                  </a:cubicBezTo>
                  <a:cubicBezTo>
                    <a:pt x="305" y="259"/>
                    <a:pt x="263" y="246"/>
                    <a:pt x="224" y="229"/>
                  </a:cubicBezTo>
                  <a:cubicBezTo>
                    <a:pt x="142" y="194"/>
                    <a:pt x="69" y="139"/>
                    <a:pt x="12" y="71"/>
                  </a:cubicBezTo>
                  <a:cubicBezTo>
                    <a:pt x="7" y="66"/>
                    <a:pt x="5" y="60"/>
                    <a:pt x="3" y="53"/>
                  </a:cubicBezTo>
                  <a:close/>
                </a:path>
              </a:pathLst>
            </a:custGeom>
            <a:solidFill>
              <a:srgbClr val="82A5D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11"/>
            <p:cNvSpPr/>
            <p:nvPr/>
          </p:nvSpPr>
          <p:spPr bwMode="auto">
            <a:xfrm rot="19192413">
              <a:off x="97310" y="4589215"/>
              <a:ext cx="5311900" cy="1694076"/>
            </a:xfrm>
            <a:custGeom>
              <a:avLst/>
              <a:gdLst>
                <a:gd name="T0" fmla="*/ 3 w 899"/>
                <a:gd name="T1" fmla="*/ 53 h 302"/>
                <a:gd name="T2" fmla="*/ 17 w 899"/>
                <a:gd name="T3" fmla="*/ 15 h 302"/>
                <a:gd name="T4" fmla="*/ 73 w 899"/>
                <a:gd name="T5" fmla="*/ 20 h 302"/>
                <a:gd name="T6" fmla="*/ 256 w 899"/>
                <a:gd name="T7" fmla="*/ 156 h 302"/>
                <a:gd name="T8" fmla="*/ 362 w 899"/>
                <a:gd name="T9" fmla="*/ 188 h 302"/>
                <a:gd name="T10" fmla="*/ 806 w 899"/>
                <a:gd name="T11" fmla="*/ 50 h 302"/>
                <a:gd name="T12" fmla="*/ 825 w 899"/>
                <a:gd name="T13" fmla="*/ 30 h 302"/>
                <a:gd name="T14" fmla="*/ 881 w 899"/>
                <a:gd name="T15" fmla="*/ 27 h 302"/>
                <a:gd name="T16" fmla="*/ 885 w 899"/>
                <a:gd name="T17" fmla="*/ 83 h 302"/>
                <a:gd name="T18" fmla="*/ 862 w 899"/>
                <a:gd name="T19" fmla="*/ 107 h 302"/>
                <a:gd name="T20" fmla="*/ 347 w 899"/>
                <a:gd name="T21" fmla="*/ 267 h 302"/>
                <a:gd name="T22" fmla="*/ 224 w 899"/>
                <a:gd name="T23" fmla="*/ 229 h 302"/>
                <a:gd name="T24" fmla="*/ 12 w 899"/>
                <a:gd name="T25" fmla="*/ 71 h 302"/>
                <a:gd name="T26" fmla="*/ 3 w 899"/>
                <a:gd name="T27" fmla="*/ 5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99" h="302">
                  <a:moveTo>
                    <a:pt x="3" y="53"/>
                  </a:moveTo>
                  <a:cubicBezTo>
                    <a:pt x="0" y="39"/>
                    <a:pt x="5" y="24"/>
                    <a:pt x="17" y="15"/>
                  </a:cubicBezTo>
                  <a:cubicBezTo>
                    <a:pt x="34" y="0"/>
                    <a:pt x="59" y="3"/>
                    <a:pt x="73" y="20"/>
                  </a:cubicBezTo>
                  <a:cubicBezTo>
                    <a:pt x="122" y="78"/>
                    <a:pt x="185" y="126"/>
                    <a:pt x="256" y="156"/>
                  </a:cubicBezTo>
                  <a:cubicBezTo>
                    <a:pt x="289" y="171"/>
                    <a:pt x="325" y="182"/>
                    <a:pt x="362" y="188"/>
                  </a:cubicBezTo>
                  <a:cubicBezTo>
                    <a:pt x="524" y="219"/>
                    <a:pt x="690" y="167"/>
                    <a:pt x="806" y="50"/>
                  </a:cubicBezTo>
                  <a:cubicBezTo>
                    <a:pt x="812" y="44"/>
                    <a:pt x="819" y="37"/>
                    <a:pt x="825" y="30"/>
                  </a:cubicBezTo>
                  <a:cubicBezTo>
                    <a:pt x="839" y="13"/>
                    <a:pt x="865" y="12"/>
                    <a:pt x="881" y="27"/>
                  </a:cubicBezTo>
                  <a:cubicBezTo>
                    <a:pt x="898" y="41"/>
                    <a:pt x="899" y="67"/>
                    <a:pt x="885" y="83"/>
                  </a:cubicBezTo>
                  <a:cubicBezTo>
                    <a:pt x="877" y="91"/>
                    <a:pt x="870" y="99"/>
                    <a:pt x="862" y="107"/>
                  </a:cubicBezTo>
                  <a:cubicBezTo>
                    <a:pt x="728" y="242"/>
                    <a:pt x="535" y="302"/>
                    <a:pt x="347" y="267"/>
                  </a:cubicBezTo>
                  <a:cubicBezTo>
                    <a:pt x="305" y="259"/>
                    <a:pt x="263" y="246"/>
                    <a:pt x="224" y="229"/>
                  </a:cubicBezTo>
                  <a:cubicBezTo>
                    <a:pt x="142" y="194"/>
                    <a:pt x="69" y="139"/>
                    <a:pt x="12" y="71"/>
                  </a:cubicBezTo>
                  <a:cubicBezTo>
                    <a:pt x="7" y="66"/>
                    <a:pt x="5" y="60"/>
                    <a:pt x="3" y="53"/>
                  </a:cubicBezTo>
                  <a:close/>
                </a:path>
              </a:pathLst>
            </a:custGeom>
            <a:solidFill>
              <a:srgbClr val="82A5D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6089015" y="1997710"/>
            <a:ext cx="561594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Helvetica"/>
              </a:rPr>
              <a:t>CASE’S A</a:t>
            </a:r>
            <a:r>
              <a:rPr lang="zh-CN" altLang="en-US" sz="3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Helvetica"/>
              </a:rPr>
              <a:t>nalysis and </a:t>
            </a:r>
            <a:r>
              <a:rPr lang="en-US" altLang="zh-CN" sz="3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Helvetica"/>
              </a:rPr>
              <a:t>D</a:t>
            </a:r>
            <a:r>
              <a:rPr lang="zh-CN" altLang="en-US" sz="3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Helvetica"/>
              </a:rPr>
              <a:t>esign</a:t>
            </a:r>
            <a:r>
              <a:rPr lang="en-US" altLang="zh-CN" sz="3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Helvetica"/>
              </a:rPr>
              <a:t> Report</a:t>
            </a:r>
            <a:endParaRPr lang="en-US" altLang="zh-CN" sz="300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Helvetica"/>
            </a:endParaRPr>
          </a:p>
        </p:txBody>
      </p:sp>
      <p:sp>
        <p:nvSpPr>
          <p:cNvPr id="5" name="矩形"/>
          <p:cNvSpPr/>
          <p:nvPr userDrawn="1"/>
        </p:nvSpPr>
        <p:spPr>
          <a:xfrm>
            <a:off x="5492115" y="3475355"/>
            <a:ext cx="882015" cy="3368675"/>
          </a:xfrm>
          <a:prstGeom prst="rect">
            <a:avLst/>
          </a:prstGeom>
          <a:solidFill>
            <a:srgbClr val="00B3C7"/>
          </a:solidFill>
          <a:ln w="12700">
            <a:solidFill>
              <a:srgbClr val="00B3C7"/>
            </a:solidFill>
            <a:miter lim="400000"/>
          </a:ln>
        </p:spPr>
        <p:txBody>
          <a:bodyPr lIns="50800" tIns="50800" rIns="50800" bIns="50800" anchor="ctr"/>
          <a:p>
            <a:pPr defTabSz="825500">
              <a:defRPr sz="3200">
                <a:solidFill>
                  <a:srgbClr val="D44642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800"/>
          </a:p>
        </p:txBody>
      </p:sp>
      <p:pic>
        <p:nvPicPr>
          <p:cNvPr id="11" name="图像" descr="图像"/>
          <p:cNvPicPr>
            <a:picLocks noChangeAspect="1"/>
          </p:cNvPicPr>
          <p:nvPr userDrawn="1"/>
        </p:nvPicPr>
        <p:blipFill>
          <a:blip r:embed="rId2"/>
          <a:srcRect l="27485" t="682"/>
          <a:stretch>
            <a:fillRect/>
          </a:stretch>
        </p:blipFill>
        <p:spPr>
          <a:xfrm flipH="1">
            <a:off x="0" y="0"/>
            <a:ext cx="6031865" cy="6858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39" y="21600"/>
                </a:lnTo>
                <a:lnTo>
                  <a:pt x="0" y="3739"/>
                </a:lnTo>
                <a:cubicBezTo>
                  <a:pt x="16" y="2900"/>
                  <a:pt x="311" y="2094"/>
                  <a:pt x="841" y="1439"/>
                </a:cubicBezTo>
                <a:cubicBezTo>
                  <a:pt x="1496" y="629"/>
                  <a:pt x="2454" y="117"/>
                  <a:pt x="3498" y="20"/>
                </a:cubicBezTo>
                <a:lnTo>
                  <a:pt x="21600" y="0"/>
                </a:lnTo>
                <a:close/>
              </a:path>
            </a:pathLst>
          </a:custGeom>
          <a:ln w="12700">
            <a:miter lim="4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5178425" y="981075"/>
            <a:ext cx="6566535" cy="4849495"/>
            <a:chOff x="8637" y="1452"/>
            <a:chExt cx="8042" cy="6068"/>
          </a:xfrm>
        </p:grpSpPr>
        <p:sp>
          <p:nvSpPr>
            <p:cNvPr id="28" name="多边形"/>
            <p:cNvSpPr/>
            <p:nvPr>
              <p:custDataLst>
                <p:tags r:id="rId1"/>
              </p:custDataLst>
            </p:nvPr>
          </p:nvSpPr>
          <p:spPr>
            <a:xfrm>
              <a:off x="9172" y="1452"/>
              <a:ext cx="7507" cy="6068"/>
            </a:xfrm>
            <a:prstGeom prst="snipRoundRect">
              <a:avLst/>
            </a:prstGeom>
            <a:solidFill>
              <a:srgbClr val="00B3C7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lang="en-US" altLang="zh-CN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9" name="椭圆"/>
            <p:cNvSpPr/>
            <p:nvPr>
              <p:custDataLst>
                <p:tags r:id="rId2"/>
              </p:custDataLst>
            </p:nvPr>
          </p:nvSpPr>
          <p:spPr>
            <a:xfrm>
              <a:off x="8637" y="1974"/>
              <a:ext cx="1205" cy="1106"/>
            </a:xfrm>
            <a:prstGeom prst="ellipse">
              <a:avLst/>
            </a:prstGeom>
            <a:solidFill>
              <a:srgbClr val="00B3C7"/>
            </a:solidFill>
            <a:ln>
              <a:solidFill>
                <a:srgbClr val="82BE56"/>
              </a:solidFill>
            </a:ln>
            <a:effectLst>
              <a:outerShdw blurRad="279400" dist="381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1690" hangingPunct="0"/>
              <a:endParaRPr lang="zh-CN" altLang="en-US" sz="2000" cap="all" dirty="0">
                <a:cs typeface="+mn-ea"/>
                <a:sym typeface="+mn-lt"/>
              </a:endParaRPr>
            </a:p>
          </p:txBody>
        </p:sp>
        <p:sp>
          <p:nvSpPr>
            <p:cNvPr id="31" name="2"/>
            <p:cNvSpPr/>
            <p:nvPr>
              <p:custDataLst>
                <p:tags r:id="rId3"/>
              </p:custDataLst>
            </p:nvPr>
          </p:nvSpPr>
          <p:spPr>
            <a:xfrm>
              <a:off x="8934" y="2114"/>
              <a:ext cx="611" cy="691"/>
            </a:xfrm>
            <a:custGeom>
              <a:avLst/>
              <a:gdLst>
                <a:gd name="connsiteX0" fmla="*/ 116786 w 436376"/>
                <a:gd name="connsiteY0" fmla="*/ 419300 h 607568"/>
                <a:gd name="connsiteX1" fmla="*/ 219247 w 436376"/>
                <a:gd name="connsiteY1" fmla="*/ 419300 h 607568"/>
                <a:gd name="connsiteX2" fmla="*/ 219247 w 436376"/>
                <a:gd name="connsiteY2" fmla="*/ 449996 h 607568"/>
                <a:gd name="connsiteX3" fmla="*/ 116786 w 436376"/>
                <a:gd name="connsiteY3" fmla="*/ 449996 h 607568"/>
                <a:gd name="connsiteX4" fmla="*/ 302576 w 436376"/>
                <a:gd name="connsiteY4" fmla="*/ 390579 h 607568"/>
                <a:gd name="connsiteX5" fmla="*/ 325165 w 436376"/>
                <a:gd name="connsiteY5" fmla="*/ 411299 h 607568"/>
                <a:gd name="connsiteX6" fmla="*/ 276453 w 436376"/>
                <a:gd name="connsiteY6" fmla="*/ 464249 h 607568"/>
                <a:gd name="connsiteX7" fmla="*/ 241263 w 436376"/>
                <a:gd name="connsiteY7" fmla="*/ 435702 h 607568"/>
                <a:gd name="connsiteX8" fmla="*/ 260625 w 436376"/>
                <a:gd name="connsiteY8" fmla="*/ 411913 h 607568"/>
                <a:gd name="connsiteX9" fmla="*/ 273379 w 436376"/>
                <a:gd name="connsiteY9" fmla="*/ 422196 h 607568"/>
                <a:gd name="connsiteX10" fmla="*/ 116786 w 436376"/>
                <a:gd name="connsiteY10" fmla="*/ 321073 h 607568"/>
                <a:gd name="connsiteX11" fmla="*/ 219247 w 436376"/>
                <a:gd name="connsiteY11" fmla="*/ 321073 h 607568"/>
                <a:gd name="connsiteX12" fmla="*/ 219247 w 436376"/>
                <a:gd name="connsiteY12" fmla="*/ 351769 h 607568"/>
                <a:gd name="connsiteX13" fmla="*/ 116786 w 436376"/>
                <a:gd name="connsiteY13" fmla="*/ 351769 h 607568"/>
                <a:gd name="connsiteX14" fmla="*/ 302576 w 436376"/>
                <a:gd name="connsiteY14" fmla="*/ 292423 h 607568"/>
                <a:gd name="connsiteX15" fmla="*/ 325165 w 436376"/>
                <a:gd name="connsiteY15" fmla="*/ 313142 h 607568"/>
                <a:gd name="connsiteX16" fmla="*/ 276453 w 436376"/>
                <a:gd name="connsiteY16" fmla="*/ 366093 h 607568"/>
                <a:gd name="connsiteX17" fmla="*/ 241263 w 436376"/>
                <a:gd name="connsiteY17" fmla="*/ 337546 h 607568"/>
                <a:gd name="connsiteX18" fmla="*/ 260625 w 436376"/>
                <a:gd name="connsiteY18" fmla="*/ 313756 h 607568"/>
                <a:gd name="connsiteX19" fmla="*/ 273379 w 436376"/>
                <a:gd name="connsiteY19" fmla="*/ 324039 h 607568"/>
                <a:gd name="connsiteX20" fmla="*/ 116786 w 436376"/>
                <a:gd name="connsiteY20" fmla="*/ 222916 h 607568"/>
                <a:gd name="connsiteX21" fmla="*/ 219247 w 436376"/>
                <a:gd name="connsiteY21" fmla="*/ 222916 h 607568"/>
                <a:gd name="connsiteX22" fmla="*/ 219247 w 436376"/>
                <a:gd name="connsiteY22" fmla="*/ 253612 h 607568"/>
                <a:gd name="connsiteX23" fmla="*/ 116786 w 436376"/>
                <a:gd name="connsiteY23" fmla="*/ 253612 h 607568"/>
                <a:gd name="connsiteX24" fmla="*/ 302576 w 436376"/>
                <a:gd name="connsiteY24" fmla="*/ 194196 h 607568"/>
                <a:gd name="connsiteX25" fmla="*/ 325165 w 436376"/>
                <a:gd name="connsiteY25" fmla="*/ 214915 h 607568"/>
                <a:gd name="connsiteX26" fmla="*/ 276453 w 436376"/>
                <a:gd name="connsiteY26" fmla="*/ 267866 h 607568"/>
                <a:gd name="connsiteX27" fmla="*/ 241263 w 436376"/>
                <a:gd name="connsiteY27" fmla="*/ 239319 h 607568"/>
                <a:gd name="connsiteX28" fmla="*/ 260625 w 436376"/>
                <a:gd name="connsiteY28" fmla="*/ 215529 h 607568"/>
                <a:gd name="connsiteX29" fmla="*/ 273379 w 436376"/>
                <a:gd name="connsiteY29" fmla="*/ 225812 h 607568"/>
                <a:gd name="connsiteX30" fmla="*/ 67608 w 436376"/>
                <a:gd name="connsiteY30" fmla="*/ 98193 h 607568"/>
                <a:gd name="connsiteX31" fmla="*/ 67608 w 436376"/>
                <a:gd name="connsiteY31" fmla="*/ 540061 h 607568"/>
                <a:gd name="connsiteX32" fmla="*/ 370766 w 436376"/>
                <a:gd name="connsiteY32" fmla="*/ 540061 h 607568"/>
                <a:gd name="connsiteX33" fmla="*/ 370766 w 436376"/>
                <a:gd name="connsiteY33" fmla="*/ 98193 h 607568"/>
                <a:gd name="connsiteX34" fmla="*/ 335272 w 436376"/>
                <a:gd name="connsiteY34" fmla="*/ 98193 h 607568"/>
                <a:gd name="connsiteX35" fmla="*/ 257216 w 436376"/>
                <a:gd name="connsiteY35" fmla="*/ 161558 h 607568"/>
                <a:gd name="connsiteX36" fmla="*/ 182694 w 436376"/>
                <a:gd name="connsiteY36" fmla="*/ 161558 h 607568"/>
                <a:gd name="connsiteX37" fmla="*/ 104638 w 436376"/>
                <a:gd name="connsiteY37" fmla="*/ 98193 h 607568"/>
                <a:gd name="connsiteX38" fmla="*/ 219878 w 436376"/>
                <a:gd name="connsiteY38" fmla="*/ 32680 h 607568"/>
                <a:gd name="connsiteX39" fmla="*/ 175626 w 436376"/>
                <a:gd name="connsiteY39" fmla="*/ 67507 h 607568"/>
                <a:gd name="connsiteX40" fmla="*/ 264130 w 436376"/>
                <a:gd name="connsiteY40" fmla="*/ 67507 h 607568"/>
                <a:gd name="connsiteX41" fmla="*/ 219878 w 436376"/>
                <a:gd name="connsiteY41" fmla="*/ 32680 h 607568"/>
                <a:gd name="connsiteX42" fmla="*/ 219878 w 436376"/>
                <a:gd name="connsiteY42" fmla="*/ 0 h 607568"/>
                <a:gd name="connsiteX43" fmla="*/ 297473 w 436376"/>
                <a:gd name="connsiteY43" fmla="*/ 67507 h 607568"/>
                <a:gd name="connsiteX44" fmla="*/ 400114 w 436376"/>
                <a:gd name="connsiteY44" fmla="*/ 67507 h 607568"/>
                <a:gd name="connsiteX45" fmla="*/ 436376 w 436376"/>
                <a:gd name="connsiteY45" fmla="*/ 104330 h 607568"/>
                <a:gd name="connsiteX46" fmla="*/ 436376 w 436376"/>
                <a:gd name="connsiteY46" fmla="*/ 570746 h 607568"/>
                <a:gd name="connsiteX47" fmla="*/ 400114 w 436376"/>
                <a:gd name="connsiteY47" fmla="*/ 607568 h 607568"/>
                <a:gd name="connsiteX48" fmla="*/ 37491 w 436376"/>
                <a:gd name="connsiteY48" fmla="*/ 607568 h 607568"/>
                <a:gd name="connsiteX49" fmla="*/ 0 w 436376"/>
                <a:gd name="connsiteY49" fmla="*/ 570746 h 607568"/>
                <a:gd name="connsiteX50" fmla="*/ 0 w 436376"/>
                <a:gd name="connsiteY50" fmla="*/ 104330 h 607568"/>
                <a:gd name="connsiteX51" fmla="*/ 37491 w 436376"/>
                <a:gd name="connsiteY51" fmla="*/ 67507 h 607568"/>
                <a:gd name="connsiteX52" fmla="*/ 142283 w 436376"/>
                <a:gd name="connsiteY52" fmla="*/ 67507 h 607568"/>
                <a:gd name="connsiteX53" fmla="*/ 219878 w 436376"/>
                <a:gd name="connsiteY53" fmla="*/ 0 h 607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436376" h="607568">
                  <a:moveTo>
                    <a:pt x="116786" y="419300"/>
                  </a:moveTo>
                  <a:lnTo>
                    <a:pt x="219247" y="419300"/>
                  </a:lnTo>
                  <a:lnTo>
                    <a:pt x="219247" y="449996"/>
                  </a:lnTo>
                  <a:lnTo>
                    <a:pt x="116786" y="449996"/>
                  </a:lnTo>
                  <a:close/>
                  <a:moveTo>
                    <a:pt x="302576" y="390579"/>
                  </a:moveTo>
                  <a:lnTo>
                    <a:pt x="325165" y="411299"/>
                  </a:lnTo>
                  <a:lnTo>
                    <a:pt x="276453" y="464249"/>
                  </a:lnTo>
                  <a:lnTo>
                    <a:pt x="241263" y="435702"/>
                  </a:lnTo>
                  <a:lnTo>
                    <a:pt x="260625" y="411913"/>
                  </a:lnTo>
                  <a:lnTo>
                    <a:pt x="273379" y="422196"/>
                  </a:lnTo>
                  <a:close/>
                  <a:moveTo>
                    <a:pt x="116786" y="321073"/>
                  </a:moveTo>
                  <a:lnTo>
                    <a:pt x="219247" y="321073"/>
                  </a:lnTo>
                  <a:lnTo>
                    <a:pt x="219247" y="351769"/>
                  </a:lnTo>
                  <a:lnTo>
                    <a:pt x="116786" y="351769"/>
                  </a:lnTo>
                  <a:close/>
                  <a:moveTo>
                    <a:pt x="302576" y="292423"/>
                  </a:moveTo>
                  <a:lnTo>
                    <a:pt x="325165" y="313142"/>
                  </a:lnTo>
                  <a:lnTo>
                    <a:pt x="276453" y="366093"/>
                  </a:lnTo>
                  <a:lnTo>
                    <a:pt x="241263" y="337546"/>
                  </a:lnTo>
                  <a:lnTo>
                    <a:pt x="260625" y="313756"/>
                  </a:lnTo>
                  <a:lnTo>
                    <a:pt x="273379" y="324039"/>
                  </a:lnTo>
                  <a:close/>
                  <a:moveTo>
                    <a:pt x="116786" y="222916"/>
                  </a:moveTo>
                  <a:lnTo>
                    <a:pt x="219247" y="222916"/>
                  </a:lnTo>
                  <a:lnTo>
                    <a:pt x="219247" y="253612"/>
                  </a:lnTo>
                  <a:lnTo>
                    <a:pt x="116786" y="253612"/>
                  </a:lnTo>
                  <a:close/>
                  <a:moveTo>
                    <a:pt x="302576" y="194196"/>
                  </a:moveTo>
                  <a:lnTo>
                    <a:pt x="325165" y="214915"/>
                  </a:lnTo>
                  <a:lnTo>
                    <a:pt x="276453" y="267866"/>
                  </a:lnTo>
                  <a:lnTo>
                    <a:pt x="241263" y="239319"/>
                  </a:lnTo>
                  <a:lnTo>
                    <a:pt x="260625" y="215529"/>
                  </a:lnTo>
                  <a:lnTo>
                    <a:pt x="273379" y="225812"/>
                  </a:lnTo>
                  <a:close/>
                  <a:moveTo>
                    <a:pt x="67608" y="98193"/>
                  </a:moveTo>
                  <a:lnTo>
                    <a:pt x="67608" y="540061"/>
                  </a:lnTo>
                  <a:lnTo>
                    <a:pt x="370766" y="540061"/>
                  </a:lnTo>
                  <a:lnTo>
                    <a:pt x="370766" y="98193"/>
                  </a:lnTo>
                  <a:lnTo>
                    <a:pt x="335272" y="98193"/>
                  </a:lnTo>
                  <a:cubicBezTo>
                    <a:pt x="328204" y="135015"/>
                    <a:pt x="296090" y="161558"/>
                    <a:pt x="257216" y="161558"/>
                  </a:cubicBezTo>
                  <a:lnTo>
                    <a:pt x="182694" y="161558"/>
                  </a:lnTo>
                  <a:cubicBezTo>
                    <a:pt x="143666" y="161558"/>
                    <a:pt x="111552" y="135015"/>
                    <a:pt x="104638" y="98193"/>
                  </a:cubicBezTo>
                  <a:close/>
                  <a:moveTo>
                    <a:pt x="219878" y="32680"/>
                  </a:moveTo>
                  <a:cubicBezTo>
                    <a:pt x="198520" y="32680"/>
                    <a:pt x="180543" y="47562"/>
                    <a:pt x="175626" y="67507"/>
                  </a:cubicBezTo>
                  <a:lnTo>
                    <a:pt x="264130" y="67507"/>
                  </a:lnTo>
                  <a:cubicBezTo>
                    <a:pt x="259367" y="47562"/>
                    <a:pt x="241390" y="32680"/>
                    <a:pt x="219878" y="32680"/>
                  </a:cubicBezTo>
                  <a:close/>
                  <a:moveTo>
                    <a:pt x="219878" y="0"/>
                  </a:moveTo>
                  <a:cubicBezTo>
                    <a:pt x="259367" y="0"/>
                    <a:pt x="292249" y="29458"/>
                    <a:pt x="297473" y="67507"/>
                  </a:cubicBezTo>
                  <a:lnTo>
                    <a:pt x="400114" y="67507"/>
                  </a:lnTo>
                  <a:cubicBezTo>
                    <a:pt x="420550" y="67507"/>
                    <a:pt x="436376" y="84077"/>
                    <a:pt x="436376" y="104330"/>
                  </a:cubicBezTo>
                  <a:lnTo>
                    <a:pt x="436376" y="570746"/>
                  </a:lnTo>
                  <a:cubicBezTo>
                    <a:pt x="436376" y="590998"/>
                    <a:pt x="420550" y="607568"/>
                    <a:pt x="400114" y="607568"/>
                  </a:cubicBezTo>
                  <a:lnTo>
                    <a:pt x="37491" y="607568"/>
                  </a:lnTo>
                  <a:cubicBezTo>
                    <a:pt x="17209" y="607568"/>
                    <a:pt x="0" y="590998"/>
                    <a:pt x="0" y="570746"/>
                  </a:cubicBezTo>
                  <a:lnTo>
                    <a:pt x="0" y="104330"/>
                  </a:lnTo>
                  <a:cubicBezTo>
                    <a:pt x="0" y="84077"/>
                    <a:pt x="17209" y="67507"/>
                    <a:pt x="37491" y="67507"/>
                  </a:cubicBezTo>
                  <a:lnTo>
                    <a:pt x="142283" y="67507"/>
                  </a:lnTo>
                  <a:cubicBezTo>
                    <a:pt x="147507" y="29458"/>
                    <a:pt x="180389" y="0"/>
                    <a:pt x="219878" y="0"/>
                  </a:cubicBezTo>
                  <a:close/>
                </a:path>
              </a:pathLst>
            </a:custGeom>
            <a:solidFill>
              <a:schemeClr val="bg1"/>
            </a:solidFill>
            <a:ln w="381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23" name="1、姓名：吴淑云 年龄：26岁  性别：女…"/>
          <p:cNvSpPr txBox="1"/>
          <p:nvPr/>
        </p:nvSpPr>
        <p:spPr>
          <a:xfrm>
            <a:off x="5729605" y="2378710"/>
            <a:ext cx="5772785" cy="2973705"/>
          </a:xfrm>
          <a:prstGeom prst="rect">
            <a:avLst/>
          </a:prstGeom>
          <a:solidFill>
            <a:schemeClr val="bg1">
              <a:alpha val="13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noAutofit/>
          </a:bodyPr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1</a:t>
            </a:r>
            <a:r>
              <a:rPr lang="en-US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· Name</a:t>
            </a:r>
            <a:r>
              <a:rPr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：</a:t>
            </a:r>
            <a:r>
              <a:rPr lang="en-US" altLang="zh-CN" b="1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Vivian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        </a:t>
            </a:r>
            <a:r>
              <a:rPr lang="en-US" altLang="zh-CN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  </a:t>
            </a:r>
            <a:r>
              <a:rPr lang="en-US" altLang="zh-CN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          </a:t>
            </a:r>
            <a:r>
              <a:rPr lang="en-US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Age</a:t>
            </a:r>
            <a:r>
              <a:rPr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： </a:t>
            </a:r>
            <a:r>
              <a:rPr lang="en-US" b="1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 **</a:t>
            </a:r>
            <a:r>
              <a:rPr b="1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 </a:t>
            </a:r>
            <a:r>
              <a:rPr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         </a:t>
            </a:r>
            <a:r>
              <a:rPr lang="en-US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Sex</a:t>
            </a:r>
            <a:r>
              <a:rPr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：</a:t>
            </a:r>
            <a:r>
              <a:rPr lang="en-US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Fem</a:t>
            </a:r>
            <a:r>
              <a:rPr lang="en-US" altLang="zh-CN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ale</a:t>
            </a:r>
            <a:endParaRPr lang="en-US" altLang="zh-CN" dirty="0" smtClean="0">
              <a:solidFill>
                <a:schemeClr val="bg1"/>
              </a:solidFill>
              <a:latin typeface="Impact" panose="020B0806030902050204" charset="0"/>
              <a:ea typeface="微软雅黑" panose="020B0503020204020204" charset="-122"/>
              <a:cs typeface="Impact" panose="020B0806030902050204" charset="0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endParaRPr lang="zh-CN" altLang="en-US" dirty="0" smtClean="0">
              <a:solidFill>
                <a:schemeClr val="bg1"/>
              </a:solidFill>
              <a:latin typeface="Impact" panose="020B0806030902050204" charset="0"/>
              <a:ea typeface="微软雅黑" panose="020B0503020204020204" charset="-122"/>
              <a:cs typeface="Impact" panose="020B0806030902050204" charset="0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2</a:t>
            </a:r>
            <a:r>
              <a:rPr lang="en-US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· Order</a:t>
            </a:r>
            <a:r>
              <a:rPr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：</a:t>
            </a:r>
            <a:r>
              <a:rPr lang="en-US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*** ***. </a:t>
            </a:r>
            <a:endParaRPr lang="en-US" dirty="0">
              <a:solidFill>
                <a:schemeClr val="bg1"/>
              </a:solidFill>
              <a:latin typeface="Impact" panose="020B0806030902050204" charset="0"/>
              <a:ea typeface="微软雅黑" panose="020B0503020204020204" charset="-122"/>
              <a:cs typeface="Impact" panose="020B0806030902050204" charset="0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endParaRPr lang="en-US" altLang="en-US" dirty="0">
              <a:solidFill>
                <a:schemeClr val="bg1"/>
              </a:solidFill>
              <a:latin typeface="Impact" panose="020B0806030902050204" charset="0"/>
              <a:ea typeface="微软雅黑" panose="020B0503020204020204" charset="-122"/>
              <a:cs typeface="Impact" panose="020B0806030902050204" charset="0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3. </a:t>
            </a:r>
            <a:r>
              <a:rPr lang="en-US" altLang="zh-CN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Bad habit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：</a:t>
            </a:r>
            <a:r>
              <a:rPr lang="en-US" altLang="zh-CN" b="1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****</a:t>
            </a:r>
            <a:endParaRPr lang="zh-CN" altLang="en-US" dirty="0">
              <a:solidFill>
                <a:schemeClr val="bg1"/>
              </a:solidFill>
              <a:latin typeface="Impact" panose="020B0806030902050204" charset="0"/>
              <a:ea typeface="微软雅黑" panose="020B0503020204020204" charset="-122"/>
              <a:cs typeface="Impact" panose="020B0806030902050204" charset="0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endParaRPr lang="zh-CN" altLang="en-US" dirty="0">
              <a:solidFill>
                <a:schemeClr val="bg1"/>
              </a:solidFill>
              <a:latin typeface="Impact" panose="020B0806030902050204" charset="0"/>
              <a:ea typeface="微软雅黑" panose="020B0503020204020204" charset="-122"/>
              <a:cs typeface="Impact" panose="020B0806030902050204" charset="0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4· HPI</a:t>
            </a:r>
            <a:r>
              <a:rPr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：</a:t>
            </a:r>
            <a:r>
              <a:rPr lang="en-US" altLang="zh-CN" b="1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***</a:t>
            </a:r>
            <a:endParaRPr lang="zh-CN" altLang="en-US" dirty="0">
              <a:solidFill>
                <a:schemeClr val="bg1"/>
              </a:solidFill>
              <a:latin typeface="Impact" panose="020B0806030902050204" charset="0"/>
              <a:ea typeface="微软雅黑" panose="020B0503020204020204" charset="-122"/>
              <a:cs typeface="Impact" panose="020B0806030902050204" charset="0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endParaRPr lang="en-US" dirty="0">
              <a:solidFill>
                <a:schemeClr val="bg1"/>
              </a:solidFill>
              <a:latin typeface="Impact" panose="020B0806030902050204" charset="0"/>
              <a:ea typeface="微软雅黑" panose="020B0503020204020204" charset="-122"/>
              <a:cs typeface="Impact" panose="020B0806030902050204" charset="0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5·Family history</a:t>
            </a:r>
            <a:r>
              <a:rPr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：</a:t>
            </a:r>
            <a:r>
              <a:rPr lang="en-US" b="1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*******</a:t>
            </a:r>
            <a:endParaRPr lang="en-US" b="1" dirty="0">
              <a:solidFill>
                <a:schemeClr val="bg1"/>
              </a:solidFill>
              <a:latin typeface="Impact" panose="020B0806030902050204" charset="0"/>
              <a:ea typeface="微软雅黑" panose="020B0503020204020204" charset="-122"/>
              <a:cs typeface="Impact" panose="020B08060309020502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l="4171" t="779" r="7247" b="1589"/>
          <a:stretch>
            <a:fillRect/>
          </a:stretch>
        </p:blipFill>
        <p:spPr>
          <a:xfrm>
            <a:off x="585470" y="1701800"/>
            <a:ext cx="3547110" cy="3979545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基本信息"/>
          <p:cNvSpPr txBox="1"/>
          <p:nvPr/>
        </p:nvSpPr>
        <p:spPr>
          <a:xfrm>
            <a:off x="586105" y="329565"/>
            <a:ext cx="3546475" cy="521970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25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ctr"/>
            <a:r>
              <a:rPr lang="en-US" sz="2800" b="1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KEY  INFORMATION</a:t>
            </a:r>
            <a:endParaRPr lang="en-US" sz="2800" b="1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1" name="基本信息"/>
          <p:cNvSpPr txBox="1"/>
          <p:nvPr/>
        </p:nvSpPr>
        <p:spPr>
          <a:xfrm>
            <a:off x="4001770" y="126365"/>
            <a:ext cx="4188460" cy="521970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25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ctr"/>
            <a:r>
              <a:rPr lang="en-US" sz="2800" b="1">
                <a:solidFill>
                  <a:srgbClr val="00B3C7"/>
                </a:solidFill>
                <a:effectLst/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OTHER INFORMATION NEEDED</a:t>
            </a:r>
            <a:endParaRPr lang="en-US" sz="2800" b="1">
              <a:solidFill>
                <a:srgbClr val="00B3C7"/>
              </a:solidFill>
              <a:effectLst/>
              <a:latin typeface="Impact" panose="020B0806030902050204" charset="0"/>
              <a:ea typeface="微软雅黑" panose="020B0503020204020204" charset="-122"/>
              <a:cs typeface="Impact" panose="020B0806030902050204" charset="0"/>
            </a:endParaRPr>
          </a:p>
        </p:txBody>
      </p:sp>
      <p:sp>
        <p:nvSpPr>
          <p:cNvPr id="123" name="1、姓名：吴淑云 年龄：26岁  性别：女…"/>
          <p:cNvSpPr txBox="1"/>
          <p:nvPr/>
        </p:nvSpPr>
        <p:spPr>
          <a:xfrm>
            <a:off x="455930" y="1021080"/>
            <a:ext cx="11607800" cy="50158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 Inquiry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Systemic disease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- Bad habit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- Already treatment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- Duration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- Family history 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 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psychological guidance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endParaRPr lang="zh-CN" altLang="en-US" sz="1600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 Inspection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inside check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tooth count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tooth shape 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oral hygiene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dental arch shape 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occlusal status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soft tissue lesions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- outside check 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photograph 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symmetric face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proportion 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overlength lowed 1/3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Auxiliary examination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- Panoramic radiograph examination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- laterral cephlometrics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- CT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 Other check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- Model analysis 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- TMJ check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- Muscular tension check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push/>
      </p:transition>
    </mc:Choice>
    <mc:Fallback>
      <p:transition spd="slow" advClick="0">
        <p:push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1" name="口内照片"/>
          <p:cNvSpPr txBox="1"/>
          <p:nvPr/>
        </p:nvSpPr>
        <p:spPr>
          <a:xfrm>
            <a:off x="144145" y="283845"/>
            <a:ext cx="2856865" cy="59880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l"/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Inside </a:t>
            </a:r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check</a:t>
            </a:r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 </a:t>
            </a:r>
            <a:endParaRPr lang="en-US" altLang="zh-CN" sz="33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grpSp>
        <p:nvGrpSpPr>
          <p:cNvPr id="23" name="组合 22"/>
          <p:cNvGrpSpPr>
            <a:grpSpLocks noChangeAspect="1"/>
          </p:cNvGrpSpPr>
          <p:nvPr/>
        </p:nvGrpSpPr>
        <p:grpSpPr>
          <a:xfrm>
            <a:off x="144145" y="1051560"/>
            <a:ext cx="11864340" cy="1506855"/>
            <a:chOff x="160" y="2558"/>
            <a:chExt cx="18754" cy="2382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3691" y="2558"/>
              <a:ext cx="4157" cy="2381"/>
            </a:xfrm>
            <a:prstGeom prst="rect">
              <a:avLst/>
            </a:prstGeom>
          </p:spPr>
        </p:pic>
        <p:grpSp>
          <p:nvGrpSpPr>
            <p:cNvPr id="17" name="组合 16"/>
            <p:cNvGrpSpPr>
              <a:grpSpLocks noChangeAspect="1"/>
            </p:cNvGrpSpPr>
            <p:nvPr/>
          </p:nvGrpSpPr>
          <p:grpSpPr>
            <a:xfrm>
              <a:off x="11890" y="2558"/>
              <a:ext cx="7024" cy="2382"/>
              <a:chOff x="11890" y="2558"/>
              <a:chExt cx="6199" cy="2102"/>
            </a:xfrm>
          </p:grpSpPr>
          <p:pic>
            <p:nvPicPr>
              <p:cNvPr id="6" name="图片 5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890" y="2558"/>
                <a:ext cx="3079" cy="2103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/>
              <a:stretch>
                <a:fillRect/>
              </a:stretch>
            </p:blipFill>
            <p:spPr>
              <a:xfrm flipH="1">
                <a:off x="15071" y="2558"/>
                <a:ext cx="3018" cy="2103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7941" y="2568"/>
              <a:ext cx="3856" cy="2359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60" y="2568"/>
              <a:ext cx="3438" cy="2359"/>
            </a:xfrm>
            <a:prstGeom prst="rect">
              <a:avLst/>
            </a:prstGeom>
          </p:spPr>
        </p:pic>
      </p:grpSp>
      <p:sp>
        <p:nvSpPr>
          <p:cNvPr id="8" name="口内照片"/>
          <p:cNvSpPr txBox="1"/>
          <p:nvPr/>
        </p:nvSpPr>
        <p:spPr>
          <a:xfrm>
            <a:off x="144145" y="3006725"/>
            <a:ext cx="3385820" cy="59880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l"/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Outside check</a:t>
            </a:r>
            <a:endParaRPr lang="en-US" altLang="zh-CN" sz="33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93700" y="3632200"/>
            <a:ext cx="10416540" cy="3169920"/>
            <a:chOff x="200" y="5605"/>
            <a:chExt cx="16404" cy="499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828" y="5605"/>
              <a:ext cx="4776" cy="499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2"/>
            <a:srcRect r="2741"/>
            <a:stretch>
              <a:fillRect/>
            </a:stretch>
          </p:blipFill>
          <p:spPr>
            <a:xfrm>
              <a:off x="200" y="5606"/>
              <a:ext cx="11818" cy="476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push/>
      </p:transition>
    </mc:Choice>
    <mc:Fallback>
      <p:transition spd="slow" advClick="0">
        <p:push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1" name="口内照片"/>
          <p:cNvSpPr txBox="1"/>
          <p:nvPr/>
        </p:nvSpPr>
        <p:spPr>
          <a:xfrm>
            <a:off x="73660" y="798830"/>
            <a:ext cx="5216525" cy="59880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l"/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Auxiliary examination</a:t>
            </a:r>
            <a:endParaRPr lang="en-US" altLang="zh-CN" sz="33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660" y="1739265"/>
            <a:ext cx="5215890" cy="84010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p>
            <a:pPr>
              <a:lnSpc>
                <a:spcPct val="150000"/>
              </a:lnSpc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- Panoramic radiograph examination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endParaRPr lang="en-US" altLang="zh-CN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9000" y="2534920"/>
            <a:ext cx="7874000" cy="3835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push/>
      </p:transition>
    </mc:Choice>
    <mc:Fallback>
      <p:transition spd="slow" advClick="0">
        <p:push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1" name="口内照片"/>
          <p:cNvSpPr txBox="1"/>
          <p:nvPr/>
        </p:nvSpPr>
        <p:spPr>
          <a:xfrm>
            <a:off x="73660" y="798830"/>
            <a:ext cx="5216525" cy="59880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l"/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Auxiliary examination</a:t>
            </a:r>
            <a:endParaRPr lang="en-US" altLang="zh-CN" sz="33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660" y="1739265"/>
            <a:ext cx="5215890" cy="84010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p>
            <a:pPr>
              <a:lnSpc>
                <a:spcPct val="150000"/>
              </a:lnSpc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- Laterral cephlometrics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endParaRPr lang="en-US" altLang="zh-CN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32475" y="1739265"/>
            <a:ext cx="5824220" cy="4957445"/>
          </a:xfrm>
          <a:prstGeom prst="rect">
            <a:avLst/>
          </a:prstGeom>
        </p:spPr>
      </p:pic>
      <p:grpSp>
        <p:nvGrpSpPr>
          <p:cNvPr id="5" name="组合 4"/>
          <p:cNvGrpSpPr>
            <a:grpSpLocks noChangeAspect="1"/>
          </p:cNvGrpSpPr>
          <p:nvPr/>
        </p:nvGrpSpPr>
        <p:grpSpPr>
          <a:xfrm>
            <a:off x="413385" y="2229485"/>
            <a:ext cx="5024120" cy="4347210"/>
            <a:chOff x="651" y="3602"/>
            <a:chExt cx="5882" cy="508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" y="3602"/>
              <a:ext cx="5882" cy="3019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" y="6621"/>
              <a:ext cx="5699" cy="207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push/>
      </p:transition>
    </mc:Choice>
    <mc:Fallback>
      <p:transition spd="slow" advClick="0">
        <p:push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1" name="口内照片"/>
          <p:cNvSpPr txBox="1"/>
          <p:nvPr/>
        </p:nvSpPr>
        <p:spPr>
          <a:xfrm>
            <a:off x="73660" y="798830"/>
            <a:ext cx="5216525" cy="59880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l"/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Auxiliary examination</a:t>
            </a:r>
            <a:endParaRPr lang="en-US" altLang="zh-CN" sz="33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660" y="1739265"/>
            <a:ext cx="5215890" cy="84010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p>
            <a:pPr>
              <a:lnSpc>
                <a:spcPct val="150000"/>
              </a:lnSpc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- CBCT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defRPr>
                <a:latin typeface="华文楷体"/>
                <a:ea typeface="华文楷体"/>
                <a:cs typeface="华文楷体"/>
                <a:sym typeface="华文楷体"/>
              </a:defRPr>
            </a:pPr>
            <a:endParaRPr lang="en-US" altLang="zh-CN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8" name="组合 7"/>
          <p:cNvGrpSpPr>
            <a:grpSpLocks noChangeAspect="1"/>
          </p:cNvGrpSpPr>
          <p:nvPr/>
        </p:nvGrpSpPr>
        <p:grpSpPr>
          <a:xfrm>
            <a:off x="48260" y="2579370"/>
            <a:ext cx="12099290" cy="3167380"/>
            <a:chOff x="135" y="2369"/>
            <a:chExt cx="19242" cy="5037"/>
          </a:xfrm>
        </p:grpSpPr>
        <p:pic>
          <p:nvPicPr>
            <p:cNvPr id="2" name="图片 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6276" y="2369"/>
              <a:ext cx="6665" cy="502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35" y="2369"/>
              <a:ext cx="6013" cy="499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3069" y="2376"/>
              <a:ext cx="6308" cy="503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push/>
      </p:transition>
    </mc:Choice>
    <mc:Fallback>
      <p:transition spd="slow" advClick="0">
        <p:push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 rot="16200000">
            <a:off x="8687423" y="3003511"/>
            <a:ext cx="3889828" cy="1299029"/>
            <a:chOff x="6647543" y="3766457"/>
            <a:chExt cx="3889828" cy="1299029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6647543" y="5065486"/>
              <a:ext cx="3889828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0522856" y="3766457"/>
              <a:ext cx="0" cy="129902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4342765" y="4323715"/>
            <a:ext cx="3497580" cy="563245"/>
          </a:xfrm>
          <a:prstGeom prst="rect">
            <a:avLst/>
          </a:prstGeom>
          <a:solidFill>
            <a:schemeClr val="bg1"/>
          </a:solidFill>
          <a:ln w="3175" cap="flat">
            <a:solidFill>
              <a:schemeClr val="tx1"/>
            </a:solidFill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1500" b="1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The current lenght of Maxillary arch </a:t>
            </a:r>
            <a:r>
              <a:rPr kumimoji="0" lang="zh-CN" altLang="en-US" sz="15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：</a:t>
            </a:r>
            <a:r>
              <a:rPr kumimoji="0" lang="en-US" altLang="zh-CN" sz="15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110.30mm</a:t>
            </a:r>
            <a:endParaRPr kumimoji="0" lang="en-US" altLang="zh-CN" sz="15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8207375" y="4323715"/>
            <a:ext cx="3656965" cy="563245"/>
          </a:xfrm>
          <a:prstGeom prst="rect">
            <a:avLst/>
          </a:prstGeom>
          <a:solidFill>
            <a:schemeClr val="bg1"/>
          </a:solidFill>
          <a:ln w="3175" cap="flat">
            <a:solidFill>
              <a:schemeClr val="tx1"/>
            </a:solidFill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1500" b="1">
                <a:sym typeface="Helvetica"/>
              </a:rPr>
              <a:t>The current lenght of Mandibular arch </a:t>
            </a:r>
            <a:r>
              <a:rPr kumimoji="0" lang="zh-CN" altLang="en-US" sz="15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：</a:t>
            </a:r>
            <a:r>
              <a:rPr kumimoji="0" lang="en-US" altLang="zh-CN" sz="15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107.24mm</a:t>
            </a:r>
            <a:endParaRPr kumimoji="0" lang="en-US" altLang="zh-CN" sz="15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248150" y="5366703"/>
            <a:ext cx="7686040" cy="1024890"/>
          </a:xfrm>
          <a:prstGeom prst="rect">
            <a:avLst/>
          </a:prstGeom>
          <a:solidFill>
            <a:srgbClr val="82A5D4"/>
          </a:solidFill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p>
            <a:pPr marL="0" marR="0" indent="0" algn="l" defTabSz="914400" rtl="0" fontAlgn="auto" latinLnBrk="0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50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（</a:t>
            </a:r>
            <a:r>
              <a:rPr lang="en-US" altLang="zh-CN" sz="15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Maxillary</a:t>
            </a:r>
            <a:r>
              <a:rPr lang="zh-CN" altLang="en-US" sz="150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）  </a:t>
            </a:r>
            <a:r>
              <a:rPr lang="en-US" altLang="zh-CN" sz="150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  </a:t>
            </a:r>
            <a:r>
              <a:rPr lang="zh-CN" altLang="en-US" sz="150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 </a:t>
            </a:r>
            <a:r>
              <a:rPr lang="en-US" altLang="zh-CN" sz="150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amount of crowded in dental arch</a:t>
            </a:r>
            <a:r>
              <a:rPr kumimoji="0" lang="en-US" altLang="zh-CN" sz="15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= 115.09 - 110.30 =4.79mm</a:t>
            </a:r>
            <a:endParaRPr kumimoji="0" lang="en-US" altLang="zh-CN" sz="150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（</a:t>
            </a:r>
            <a:r>
              <a:rPr lang="en-US" altLang="zh-CN" sz="15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Mandibular 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）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amount of crowded in dental arch</a:t>
            </a:r>
            <a:r>
              <a:rPr lang="en-US" altLang="zh-CN" sz="15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=113.44 - 107.24 = 6.2mm</a:t>
            </a:r>
            <a:endParaRPr lang="en-US" altLang="zh-CN" sz="15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Helvetic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55" y="1304925"/>
            <a:ext cx="4079875" cy="48666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2765" y="1402715"/>
            <a:ext cx="3493770" cy="27197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0875" y="1402715"/>
            <a:ext cx="3574415" cy="279527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rcRect r="63650" b="94268"/>
          <a:stretch>
            <a:fillRect/>
          </a:stretch>
        </p:blipFill>
        <p:spPr>
          <a:xfrm>
            <a:off x="1221105" y="6268085"/>
            <a:ext cx="1506220" cy="26860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1" name="口内照片"/>
          <p:cNvSpPr txBox="1"/>
          <p:nvPr/>
        </p:nvSpPr>
        <p:spPr>
          <a:xfrm>
            <a:off x="217805" y="194945"/>
            <a:ext cx="3719195" cy="59880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l"/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Model A</a:t>
            </a:r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nalysis </a:t>
            </a:r>
            <a:endParaRPr lang="en-US" altLang="zh-CN" sz="33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 rot="16200000">
            <a:off x="8687423" y="3003511"/>
            <a:ext cx="3889828" cy="1299029"/>
            <a:chOff x="6647543" y="3766457"/>
            <a:chExt cx="3889828" cy="1299029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6647543" y="5065486"/>
              <a:ext cx="3889828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0522856" y="3766457"/>
              <a:ext cx="0" cy="129902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352425" y="1789748"/>
            <a:ext cx="6907530" cy="440055"/>
          </a:xfrm>
          <a:prstGeom prst="rect">
            <a:avLst/>
          </a:prstGeom>
          <a:noFill/>
          <a:ln w="12700" cap="flat">
            <a:noFill/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82A5D4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200" b="1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Cure of spee</a:t>
            </a:r>
            <a:r>
              <a:rPr lang="zh-CN" altLang="en-US" sz="2200" b="1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：（</a:t>
            </a:r>
            <a:r>
              <a:rPr lang="en-US" altLang="zh-CN" sz="2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3.04</a:t>
            </a:r>
            <a:r>
              <a:rPr lang="en-US" altLang="zh-CN" sz="2200" b="1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+3.41</a:t>
            </a:r>
            <a:r>
              <a:rPr lang="zh-CN" altLang="en-US" sz="2200" b="1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）</a:t>
            </a:r>
            <a:r>
              <a:rPr lang="en-US" altLang="zh-CN" sz="2200" b="1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elvetica"/>
              </a:rPr>
              <a:t>/ 2+0.5=3.725mm</a:t>
            </a:r>
            <a:endParaRPr lang="en-US" altLang="zh-CN" sz="2200" b="1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Helvetic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25" y="3120390"/>
            <a:ext cx="6150610" cy="25774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270" y="3119755"/>
            <a:ext cx="5783580" cy="2578100"/>
          </a:xfrm>
          <a:prstGeom prst="rect">
            <a:avLst/>
          </a:prstGeom>
        </p:spPr>
      </p:pic>
      <p:sp>
        <p:nvSpPr>
          <p:cNvPr id="181" name="口内照片"/>
          <p:cNvSpPr txBox="1"/>
          <p:nvPr/>
        </p:nvSpPr>
        <p:spPr>
          <a:xfrm>
            <a:off x="217805" y="194945"/>
            <a:ext cx="3719195" cy="59880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l"/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Model A</a:t>
            </a:r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nalysis </a:t>
            </a:r>
            <a:endParaRPr lang="en-US" altLang="zh-CN" sz="33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 rot="16200000">
            <a:off x="8687423" y="3003511"/>
            <a:ext cx="3889828" cy="1299029"/>
            <a:chOff x="6647543" y="3766457"/>
            <a:chExt cx="3889828" cy="1299029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6647543" y="5065486"/>
              <a:ext cx="3889828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0522856" y="3766457"/>
              <a:ext cx="0" cy="129902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22144" y="3034460"/>
            <a:ext cx="8032956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颌曲线分析：</a:t>
            </a:r>
            <a:endParaRPr lang="zh-CN" altLang="en-US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7666355" y="2430145"/>
          <a:ext cx="5352415" cy="2197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3960"/>
                <a:gridCol w="1361440"/>
                <a:gridCol w="1449705"/>
              </a:tblGrid>
              <a:tr h="5937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 b="1" dirty="0"/>
                        <a:t>Bolton Index </a:t>
                      </a:r>
                      <a:endParaRPr lang="zh-CN" altLang="en-US" sz="1600" b="1" dirty="0"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b="1"/>
                        <a:t>Normal Value</a:t>
                      </a:r>
                      <a:endParaRPr lang="zh-CN" altLang="en-US" sz="16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b="1">
                          <a:ea typeface="宋体" panose="02010600030101010101" pitchFamily="2" charset="-122"/>
                        </a:rPr>
                        <a:t>Measurement Value</a:t>
                      </a:r>
                      <a:endParaRPr lang="zh-CN" altLang="en-US" sz="1600" b="1"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697230">
                <a:tc>
                  <a:txBody>
                    <a:bodyPr/>
                    <a:p>
                      <a:pPr algn="ctr">
                        <a:buNone/>
                      </a:pPr>
                      <a:endParaRPr lang="en-US" altLang="zh-CN" sz="1600" b="1" dirty="0"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1600" b="1" dirty="0">
                          <a:sym typeface="+mn-ea"/>
                        </a:rPr>
                        <a:t>Bolton6</a:t>
                      </a:r>
                      <a:endParaRPr lang="en-US" altLang="zh-CN" sz="1600" b="1" dirty="0"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en-US" altLang="zh-CN" sz="1600" b="1" dirty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dirty="0"/>
                        <a:t> </a:t>
                      </a:r>
                      <a:endParaRPr lang="en-US" altLang="zh-CN" sz="1600" b="1" dirty="0"/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dirty="0"/>
                        <a:t>78.8</a:t>
                      </a:r>
                      <a:r>
                        <a:rPr lang="en-US" altLang="zh-CN" sz="1600" b="1" u="sng" dirty="0"/>
                        <a:t>+</a:t>
                      </a:r>
                      <a:r>
                        <a:rPr lang="en-US" altLang="zh-CN" sz="1600" b="1" dirty="0"/>
                        <a:t>1.72%</a:t>
                      </a:r>
                      <a:endParaRPr lang="en-US" altLang="zh-CN" sz="1600" b="1" dirty="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altLang="zh-CN" sz="1600" b="1" dirty="0"/>
                    </a:p>
                    <a:p>
                      <a:pPr algn="ctr">
                        <a:buNone/>
                      </a:pPr>
                      <a:r>
                        <a:rPr lang="en-US" altLang="zh-CN" sz="1600" b="1" dirty="0"/>
                        <a:t>84%</a:t>
                      </a:r>
                      <a:endParaRPr lang="en-US" altLang="zh-CN" sz="1600" b="1" dirty="0"/>
                    </a:p>
                  </a:txBody>
                  <a:tcPr/>
                </a:tc>
              </a:tr>
              <a:tr h="781050">
                <a:tc>
                  <a:txBody>
                    <a:bodyPr/>
                    <a:p>
                      <a:pPr algn="ctr">
                        <a:buNone/>
                      </a:pPr>
                      <a:endParaRPr lang="en-US" altLang="zh-CN" sz="1600" b="1" dirty="0"/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dirty="0"/>
                        <a:t>Bolton12</a:t>
                      </a:r>
                      <a:endParaRPr lang="en-US" altLang="zh-CN" sz="1600" b="1" dirty="0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1" dirty="0">
                        <a:sym typeface="+mn-ea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dirty="0">
                          <a:sym typeface="+mn-ea"/>
                        </a:rPr>
                        <a:t>91.5</a:t>
                      </a:r>
                      <a:r>
                        <a:rPr lang="en-US" altLang="zh-CN" sz="1600" b="1" u="sng" dirty="0">
                          <a:sym typeface="+mn-ea"/>
                        </a:rPr>
                        <a:t>+</a:t>
                      </a:r>
                      <a:r>
                        <a:rPr lang="en-US" altLang="zh-CN" sz="1600" b="1" dirty="0">
                          <a:sym typeface="+mn-ea"/>
                        </a:rPr>
                        <a:t>1.51%</a:t>
                      </a:r>
                      <a:endParaRPr lang="en-US" altLang="zh-CN" sz="1600" b="1" dirty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altLang="zh-CN" sz="1600" b="1" dirty="0"/>
                    </a:p>
                    <a:p>
                      <a:pPr algn="ctr">
                        <a:buNone/>
                      </a:pPr>
                      <a:r>
                        <a:rPr lang="en-US" altLang="zh-CN" sz="1600" b="1" dirty="0"/>
                        <a:t>96%</a:t>
                      </a:r>
                      <a:endParaRPr lang="en-US" altLang="zh-CN" sz="16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1" name="口内照片"/>
          <p:cNvSpPr txBox="1"/>
          <p:nvPr/>
        </p:nvSpPr>
        <p:spPr>
          <a:xfrm>
            <a:off x="526415" y="353695"/>
            <a:ext cx="3719195" cy="59880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l"/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cs typeface="Impact" panose="020B0806030902050204" charset="0"/>
                <a:sym typeface="+mn-lt"/>
              </a:rPr>
              <a:t>Bolton </a:t>
            </a:r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Analysis</a:t>
            </a:r>
            <a:endParaRPr lang="en-US" altLang="zh-CN" sz="33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90" y="1072515"/>
            <a:ext cx="6851015" cy="40620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77415" y="5217795"/>
            <a:ext cx="93497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  <a:buNone/>
            </a:pPr>
            <a:r>
              <a:rPr lang="zh-CN" altLang="en-US" sz="2000" b="1" dirty="0">
                <a:latin typeface="Impact" panose="020B0806030902050204" charset="0"/>
                <a:cs typeface="Impact" panose="020B0806030902050204" charset="0"/>
                <a:sym typeface="+mn-ea"/>
              </a:rPr>
              <a:t>Analysis</a:t>
            </a:r>
            <a:r>
              <a:rPr lang="en-US" altLang="zh-CN" sz="2000" b="1" dirty="0">
                <a:latin typeface="Impact" panose="020B0806030902050204" charset="0"/>
                <a:cs typeface="Impact" panose="020B0806030902050204" charset="0"/>
                <a:sym typeface="+mn-ea"/>
              </a:rPr>
              <a:t>:</a:t>
            </a:r>
            <a:endParaRPr lang="en-US" altLang="zh-CN" sz="2000" b="1" dirty="0">
              <a:latin typeface="Impact" panose="020B0806030902050204" charset="0"/>
              <a:cs typeface="Impact" panose="020B0806030902050204" charset="0"/>
              <a:sym typeface="+mn-ea"/>
            </a:endParaRPr>
          </a:p>
          <a:p>
            <a:pPr algn="l">
              <a:lnSpc>
                <a:spcPct val="150000"/>
              </a:lnSpc>
              <a:buNone/>
            </a:pP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tooth width of the maxillary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3-3 and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6-6 </a:t>
            </a: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is narrow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charset="0"/>
                <a:cs typeface="Impact" panose="020B0806030902050204" charset="0"/>
                <a:sym typeface="+mn-ea"/>
              </a:rPr>
              <a:t> .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charset="0"/>
                <a:ea typeface="宋体" panose="02010600030101010101" pitchFamily="2" charset="-122"/>
                <a:cs typeface="Impact" panose="020B0806030902050204" charset="0"/>
                <a:sym typeface="+mn-ea"/>
              </a:rPr>
              <a:t> </a:t>
            </a:r>
            <a:endParaRPr lang="en-US" altLang="zh-CN" sz="2000" b="1" dirty="0">
              <a:latin typeface="Impact" panose="020B0806030902050204" charset="0"/>
              <a:cs typeface="Impact" panose="020B0806030902050204" charset="0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口内照片"/>
          <p:cNvSpPr txBox="1"/>
          <p:nvPr/>
        </p:nvSpPr>
        <p:spPr>
          <a:xfrm>
            <a:off x="526415" y="353695"/>
            <a:ext cx="5506085" cy="59880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l"/>
            <a:r>
              <a:rPr lang="en-US" sz="3300" b="1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Treatment Plan Description</a:t>
            </a:r>
            <a:endParaRPr lang="en-US" sz="3300" b="1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sp>
        <p:nvSpPr>
          <p:cNvPr id="12" name="无"/>
          <p:cNvSpPr txBox="1"/>
          <p:nvPr/>
        </p:nvSpPr>
        <p:spPr>
          <a:xfrm>
            <a:off x="1170940" y="2122170"/>
            <a:ext cx="10282555" cy="275209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  <a:miter lim="400000"/>
          </a:ln>
        </p:spPr>
        <p:txBody>
          <a:bodyPr wrap="square" lIns="50800" tIns="50800" rIns="50800" bIns="50800" anchor="ctr">
            <a:noAutofit/>
          </a:bodyPr>
          <a:lstStyle>
            <a:lvl1pPr>
              <a:defRPr sz="2000"/>
            </a:lvl1pPr>
          </a:lstStyle>
          <a:p>
            <a:pPr algn="l">
              <a:lnSpc>
                <a:spcPct val="150000"/>
              </a:lnSpc>
            </a:pPr>
            <a:r>
              <a:rPr lang="en-US" altLang="zh-CN" b="1">
                <a:latin typeface="Arial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</a:rPr>
              <a:t>① 15 steps for upper jaw and 15 steps for lower jaw</a:t>
            </a:r>
            <a:endParaRPr lang="en-US" altLang="zh-CN" b="1">
              <a:latin typeface="Arial" panose="020B0604020202020204" pitchFamily="34" charset="0"/>
              <a:ea typeface="微软雅黑 Light" panose="020B0502040204020203" pitchFamily="34" charset="-122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b="1">
                <a:latin typeface="Arial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</a:rPr>
              <a:t>② PLip tilted maxillary anterior teeth</a:t>
            </a:r>
            <a:endParaRPr lang="en-US" altLang="zh-CN" b="1">
              <a:latin typeface="Arial" panose="020B0604020202020204" pitchFamily="34" charset="0"/>
              <a:ea typeface="微软雅黑 Light" panose="020B0502040204020203" pitchFamily="34" charset="-122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b="1">
                <a:latin typeface="Calibri" panose="020F0502020204030204" charset="0"/>
                <a:ea typeface="微软雅黑 Light" panose="020B0502040204020203" pitchFamily="34" charset="-122"/>
                <a:cs typeface="Arial" panose="020B0604020202020204" pitchFamily="34" charset="0"/>
              </a:rPr>
              <a:t>③ Mandibular anterior tooth slice cutting to set more </a:t>
            </a:r>
            <a:r>
              <a:rPr lang="en-US" altLang="zh-CN" b="1">
                <a:latin typeface="Calibri" panose="020F0502020204030204" charset="0"/>
                <a:ea typeface="微软雅黑 Light" panose="020B0502040204020203" pitchFamily="34" charset="-122"/>
                <a:cs typeface="Arial" panose="020B0604020202020204" pitchFamily="34" charset="0"/>
              </a:rPr>
              <a:t>lingual side</a:t>
            </a:r>
            <a:endParaRPr lang="en-US" altLang="zh-CN" b="1">
              <a:latin typeface="Calibri" panose="020F0502020204030204" charset="0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push/>
      </p:transition>
    </mc:Choice>
    <mc:Fallback>
      <p:transition spd="slow" advClick="0">
        <p:push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33"/>
          <p:cNvSpPr txBox="1"/>
          <p:nvPr/>
        </p:nvSpPr>
        <p:spPr>
          <a:xfrm>
            <a:off x="11482830" y="308356"/>
            <a:ext cx="348811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altLang="zh-CN" dirty="0"/>
              <a:t>33</a:t>
            </a:r>
            <a:endParaRPr dirty="0"/>
          </a:p>
        </p:txBody>
      </p:sp>
      <p:sp>
        <p:nvSpPr>
          <p:cNvPr id="2" name="矩形 1"/>
          <p:cNvSpPr/>
          <p:nvPr/>
        </p:nvSpPr>
        <p:spPr>
          <a:xfrm>
            <a:off x="499110" y="159385"/>
            <a:ext cx="10533380" cy="110680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altLang="zh-CN" sz="33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</a:rPr>
              <a:t>Teeth movements overview—</a:t>
            </a:r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Impact" panose="020B0806030902050204" charset="0"/>
                <a:cs typeface="Impact" panose="020B0806030902050204" charset="0"/>
              </a:rPr>
              <a:t>Subsetups count</a:t>
            </a:r>
            <a:r>
              <a:rPr lang="zh-CN" altLang="en-US" sz="33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Impact" panose="020B0806030902050204" charset="0"/>
                <a:cs typeface="Impact" panose="020B0806030902050204" charset="0"/>
              </a:rPr>
              <a:t>：</a:t>
            </a:r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Impact" panose="020B0806030902050204" charset="0"/>
                <a:cs typeface="Impact" panose="020B0806030902050204" charset="0"/>
              </a:rPr>
              <a:t>UPPER  </a:t>
            </a:r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</a:rPr>
              <a:t>15</a:t>
            </a:r>
            <a:endParaRPr lang="en-US" altLang="zh-CN" sz="3300" b="1" dirty="0">
              <a:solidFill>
                <a:srgbClr val="00B3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Impact" panose="020B0806030902050204" charset="0"/>
              <a:cs typeface="Impact" panose="020B0806030902050204" charset="0"/>
            </a:endParaRPr>
          </a:p>
          <a:p>
            <a:pPr algn="ctr"/>
            <a:r>
              <a:rPr lang="en-US" altLang="zh-CN" sz="33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Impact" panose="020B0806030902050204" charset="0"/>
                <a:cs typeface="Impact" panose="020B0806030902050204" charset="0"/>
              </a:rPr>
              <a:t>                                                                                                                  LOWER </a:t>
            </a:r>
            <a:r>
              <a:rPr lang="en-US" sz="33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</a:rPr>
              <a:t>15</a:t>
            </a:r>
            <a:r>
              <a:rPr lang="zh-CN" altLang="en-US" sz="3300" b="1" dirty="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Impact" panose="020B0806030902050204" charset="0"/>
                <a:cs typeface="Impact" panose="020B0806030902050204" charset="0"/>
              </a:rPr>
              <a:t>                                            </a:t>
            </a:r>
            <a:endParaRPr lang="zh-CN" altLang="en-US" sz="3300" b="1" dirty="0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Impact" panose="020B0806030902050204" charset="0"/>
              <a:cs typeface="Impact" panose="020B080603090205020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1985" y="1438910"/>
            <a:ext cx="8852535" cy="526796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push/>
      </p:transition>
    </mc:Choice>
    <mc:Fallback>
      <p:transition spd="slow" advClick="0">
        <p:push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>
            <a:grpSpLocks noChangeAspect="1"/>
          </p:cNvGrpSpPr>
          <p:nvPr/>
        </p:nvGrpSpPr>
        <p:grpSpPr>
          <a:xfrm>
            <a:off x="134620" y="1967230"/>
            <a:ext cx="11567160" cy="1461770"/>
            <a:chOff x="1147" y="2372"/>
            <a:chExt cx="13999" cy="176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188" y="2373"/>
              <a:ext cx="3475" cy="176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7" y="2372"/>
              <a:ext cx="3041" cy="1769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63" y="2373"/>
              <a:ext cx="2816" cy="1768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79" y="2373"/>
              <a:ext cx="2371" cy="176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850" y="2373"/>
              <a:ext cx="2297" cy="1768"/>
            </a:xfrm>
            <a:prstGeom prst="rect">
              <a:avLst/>
            </a:prstGeom>
          </p:spPr>
        </p:pic>
      </p:grpSp>
      <p:sp>
        <p:nvSpPr>
          <p:cNvPr id="7" name="口内照片"/>
          <p:cNvSpPr txBox="1"/>
          <p:nvPr/>
        </p:nvSpPr>
        <p:spPr>
          <a:xfrm>
            <a:off x="526415" y="353695"/>
            <a:ext cx="4168140" cy="59880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l"/>
            <a:r>
              <a:rPr lang="en-US" sz="3300" b="1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Model set Comparison</a:t>
            </a:r>
            <a:endParaRPr lang="en-US" altLang="zh-CN" sz="33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sp>
        <p:nvSpPr>
          <p:cNvPr id="12" name="无"/>
          <p:cNvSpPr txBox="1"/>
          <p:nvPr/>
        </p:nvSpPr>
        <p:spPr>
          <a:xfrm>
            <a:off x="236220" y="1435100"/>
            <a:ext cx="1323975" cy="40894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pPr algn="l"/>
            <a:r>
              <a:rPr lang="en-US" altLang="zh-CN" b="1"/>
              <a:t>Before</a:t>
            </a:r>
            <a:endParaRPr lang="en-US" altLang="zh-CN" b="1"/>
          </a:p>
        </p:txBody>
      </p:sp>
      <p:sp>
        <p:nvSpPr>
          <p:cNvPr id="11" name="无"/>
          <p:cNvSpPr txBox="1"/>
          <p:nvPr/>
        </p:nvSpPr>
        <p:spPr>
          <a:xfrm>
            <a:off x="235974" y="4036789"/>
            <a:ext cx="694055" cy="40894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pPr algn="l"/>
            <a:r>
              <a:rPr lang="en-US" altLang="zh-CN" b="1"/>
              <a:t>After</a:t>
            </a:r>
            <a:endParaRPr lang="en-US" altLang="zh-CN" b="1"/>
          </a:p>
        </p:txBody>
      </p:sp>
      <p:grpSp>
        <p:nvGrpSpPr>
          <p:cNvPr id="19" name="组合 18"/>
          <p:cNvGrpSpPr>
            <a:grpSpLocks noChangeAspect="1"/>
          </p:cNvGrpSpPr>
          <p:nvPr/>
        </p:nvGrpSpPr>
        <p:grpSpPr>
          <a:xfrm>
            <a:off x="153670" y="4820920"/>
            <a:ext cx="9859571" cy="1513205"/>
            <a:chOff x="394" y="8049"/>
            <a:chExt cx="11370" cy="174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80" y="8051"/>
              <a:ext cx="3421" cy="1743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4" y="8051"/>
              <a:ext cx="2786" cy="1743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01" y="8052"/>
              <a:ext cx="2959" cy="1742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560" y="8049"/>
              <a:ext cx="2204" cy="1745"/>
            </a:xfrm>
            <a:prstGeom prst="rect">
              <a:avLst/>
            </a:prstGeom>
          </p:spPr>
        </p:pic>
      </p:grpSp>
      <p:pic>
        <p:nvPicPr>
          <p:cNvPr id="21" name="图片 2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0013315" y="4820920"/>
            <a:ext cx="2049145" cy="15132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push/>
      </p:transition>
    </mc:Choice>
    <mc:Fallback>
      <p:transition spd="slow" advClick="0">
        <p:push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25"/>
          <p:cNvSpPr txBox="1"/>
          <p:nvPr/>
        </p:nvSpPr>
        <p:spPr>
          <a:xfrm>
            <a:off x="11482830" y="308356"/>
            <a:ext cx="348811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altLang="zh-CN" dirty="0"/>
              <a:t>24</a:t>
            </a:r>
            <a:endParaRPr dirty="0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883400" y="1053465"/>
            <a:ext cx="4599305" cy="35909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883400" y="5020310"/>
            <a:ext cx="4625340" cy="16389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93065" y="1053465"/>
            <a:ext cx="4685030" cy="360489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93065" y="5020310"/>
            <a:ext cx="4640580" cy="1581150"/>
          </a:xfrm>
          <a:prstGeom prst="rect">
            <a:avLst/>
          </a:prstGeom>
        </p:spPr>
      </p:pic>
      <p:sp>
        <p:nvSpPr>
          <p:cNvPr id="7" name="口内照片"/>
          <p:cNvSpPr txBox="1"/>
          <p:nvPr/>
        </p:nvSpPr>
        <p:spPr>
          <a:xfrm>
            <a:off x="526415" y="353695"/>
            <a:ext cx="4168140" cy="59880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l"/>
            <a:r>
              <a:rPr lang="en-US" sz="3300" b="1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Model set Comparison</a:t>
            </a:r>
            <a:endParaRPr lang="en-US" altLang="zh-CN" sz="33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push/>
      </p:transition>
    </mc:Choice>
    <mc:Fallback>
      <p:transition spd="slow" advClick="0">
        <p:push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25"/>
          <p:cNvSpPr txBox="1"/>
          <p:nvPr/>
        </p:nvSpPr>
        <p:spPr>
          <a:xfrm>
            <a:off x="11482830" y="308356"/>
            <a:ext cx="348811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altLang="zh-CN" dirty="0"/>
              <a:t>24</a:t>
            </a:r>
            <a:endParaRPr dirty="0"/>
          </a:p>
        </p:txBody>
      </p:sp>
      <p:sp>
        <p:nvSpPr>
          <p:cNvPr id="7" name="口内照片"/>
          <p:cNvSpPr txBox="1"/>
          <p:nvPr/>
        </p:nvSpPr>
        <p:spPr>
          <a:xfrm>
            <a:off x="526415" y="353695"/>
            <a:ext cx="2856230" cy="70675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l"/>
            <a:r>
              <a:rPr lang="en-US" altLang="zh-CN" sz="4000" b="1" dirty="0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Attachment</a:t>
            </a:r>
            <a:endParaRPr lang="en-US" altLang="zh-CN" sz="40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28825" y="1344930"/>
            <a:ext cx="813498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0 is used as the template.</a:t>
            </a:r>
            <a:endParaRPr lang="zh-CN" altLang="en-US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① 17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41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47 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 teeth glued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with attachment；</a:t>
            </a:r>
            <a:endParaRPr lang="zh-CN" altLang="en-US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②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 occlusion attachment 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26 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，No need for glueing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0390" y="3249930"/>
            <a:ext cx="4353560" cy="306895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0340" y="3249930"/>
            <a:ext cx="4101465" cy="3082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push/>
      </p:transition>
    </mc:Choice>
    <mc:Fallback>
      <p:transition spd="slow" advClick="0">
        <p:push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97710" y="953135"/>
            <a:ext cx="8577580" cy="5815330"/>
          </a:xfrm>
          <a:prstGeom prst="rect">
            <a:avLst/>
          </a:prstGeom>
        </p:spPr>
      </p:pic>
      <p:sp>
        <p:nvSpPr>
          <p:cNvPr id="6" name="线形标注 2 5"/>
          <p:cNvSpPr/>
          <p:nvPr/>
        </p:nvSpPr>
        <p:spPr>
          <a:xfrm flipH="1">
            <a:off x="786765" y="2199005"/>
            <a:ext cx="1710055" cy="728980"/>
          </a:xfrm>
          <a:prstGeom prst="borderCallout2">
            <a:avLst>
              <a:gd name="adj1" fmla="val 41250"/>
              <a:gd name="adj2" fmla="val 594"/>
              <a:gd name="adj3" fmla="val 64852"/>
              <a:gd name="adj4" fmla="val -25102"/>
              <a:gd name="adj5" fmla="val 42941"/>
              <a:gd name="adj6" fmla="val -65503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&lt;7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44-43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0.50mm</a:t>
            </a:r>
            <a:endParaRPr lang="zh-CN" altLang="en-US" sz="1600"/>
          </a:p>
        </p:txBody>
      </p:sp>
      <p:sp>
        <p:nvSpPr>
          <p:cNvPr id="7" name="线形标注 2 6"/>
          <p:cNvSpPr/>
          <p:nvPr>
            <p:custDataLst>
              <p:tags r:id="rId3"/>
            </p:custDataLst>
          </p:nvPr>
        </p:nvSpPr>
        <p:spPr>
          <a:xfrm flipH="1">
            <a:off x="1031875" y="3291205"/>
            <a:ext cx="1710055" cy="728980"/>
          </a:xfrm>
          <a:prstGeom prst="borderCallout2">
            <a:avLst>
              <a:gd name="adj1" fmla="val 62195"/>
              <a:gd name="adj2" fmla="val -408"/>
              <a:gd name="adj3" fmla="val 86933"/>
              <a:gd name="adj4" fmla="val -42443"/>
              <a:gd name="adj5" fmla="val 17421"/>
              <a:gd name="adj6" fmla="val -9420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&lt;7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42-43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0.50mm</a:t>
            </a:r>
            <a:endParaRPr lang="zh-CN" altLang="en-US" sz="1600"/>
          </a:p>
        </p:txBody>
      </p:sp>
      <p:sp>
        <p:nvSpPr>
          <p:cNvPr id="8" name="线形标注 2 7"/>
          <p:cNvSpPr/>
          <p:nvPr>
            <p:custDataLst>
              <p:tags r:id="rId4"/>
            </p:custDataLst>
          </p:nvPr>
        </p:nvSpPr>
        <p:spPr>
          <a:xfrm flipH="1">
            <a:off x="1887855" y="4298315"/>
            <a:ext cx="1710055" cy="728980"/>
          </a:xfrm>
          <a:prstGeom prst="borderCallout2">
            <a:avLst>
              <a:gd name="adj1" fmla="val 62195"/>
              <a:gd name="adj2" fmla="val -408"/>
              <a:gd name="adj3" fmla="val 86933"/>
              <a:gd name="adj4" fmla="val -42443"/>
              <a:gd name="adj5" fmla="val -47560"/>
              <a:gd name="adj6" fmla="val -100148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&lt;7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42-41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0.50mm</a:t>
            </a:r>
            <a:endParaRPr lang="zh-CN" altLang="en-US" sz="1600"/>
          </a:p>
        </p:txBody>
      </p:sp>
      <p:sp>
        <p:nvSpPr>
          <p:cNvPr id="9" name="线形标注 2 8"/>
          <p:cNvSpPr/>
          <p:nvPr>
            <p:custDataLst>
              <p:tags r:id="rId5"/>
            </p:custDataLst>
          </p:nvPr>
        </p:nvSpPr>
        <p:spPr>
          <a:xfrm flipH="1">
            <a:off x="5241290" y="5805805"/>
            <a:ext cx="1710055" cy="728980"/>
          </a:xfrm>
          <a:prstGeom prst="borderCallout2">
            <a:avLst>
              <a:gd name="adj1" fmla="val -2787"/>
              <a:gd name="adj2" fmla="val 31303"/>
              <a:gd name="adj3" fmla="val -153484"/>
              <a:gd name="adj4" fmla="val 43705"/>
              <a:gd name="adj5" fmla="val -262369"/>
              <a:gd name="adj6" fmla="val 3798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&lt;7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31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-41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0.50mm</a:t>
            </a:r>
            <a:endParaRPr lang="zh-CN" altLang="en-US" sz="1600"/>
          </a:p>
        </p:txBody>
      </p:sp>
      <p:sp>
        <p:nvSpPr>
          <p:cNvPr id="11" name="线形标注 2 10"/>
          <p:cNvSpPr/>
          <p:nvPr>
            <p:custDataLst>
              <p:tags r:id="rId6"/>
            </p:custDataLst>
          </p:nvPr>
        </p:nvSpPr>
        <p:spPr>
          <a:xfrm>
            <a:off x="8085455" y="4941570"/>
            <a:ext cx="1710055" cy="728980"/>
          </a:xfrm>
          <a:prstGeom prst="borderCallout2">
            <a:avLst>
              <a:gd name="adj1" fmla="val 62195"/>
              <a:gd name="adj2" fmla="val -4381"/>
              <a:gd name="adj3" fmla="val -36236"/>
              <a:gd name="adj4" fmla="val -45896"/>
              <a:gd name="adj5" fmla="val -141637"/>
              <a:gd name="adj6" fmla="val -4916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&lt;7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31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-32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0.50mm</a:t>
            </a:r>
            <a:endParaRPr lang="zh-CN" altLang="en-US" sz="1600"/>
          </a:p>
        </p:txBody>
      </p:sp>
      <p:sp>
        <p:nvSpPr>
          <p:cNvPr id="12" name="线形标注 2 11"/>
          <p:cNvSpPr/>
          <p:nvPr>
            <p:custDataLst>
              <p:tags r:id="rId7"/>
            </p:custDataLst>
          </p:nvPr>
        </p:nvSpPr>
        <p:spPr>
          <a:xfrm>
            <a:off x="8990330" y="3942715"/>
            <a:ext cx="1710055" cy="728980"/>
          </a:xfrm>
          <a:prstGeom prst="borderCallout2">
            <a:avLst>
              <a:gd name="adj1" fmla="val 62195"/>
              <a:gd name="adj2" fmla="val -4381"/>
              <a:gd name="adj3" fmla="val 10191"/>
              <a:gd name="adj4" fmla="val -30560"/>
              <a:gd name="adj5" fmla="val -67247"/>
              <a:gd name="adj6" fmla="val -4964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&lt;7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32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-33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0.50mm</a:t>
            </a:r>
            <a:endParaRPr lang="zh-CN" altLang="en-US" sz="1600"/>
          </a:p>
        </p:txBody>
      </p:sp>
      <p:sp>
        <p:nvSpPr>
          <p:cNvPr id="13" name="线形标注 2 12"/>
          <p:cNvSpPr/>
          <p:nvPr>
            <p:custDataLst>
              <p:tags r:id="rId8"/>
            </p:custDataLst>
          </p:nvPr>
        </p:nvSpPr>
        <p:spPr>
          <a:xfrm>
            <a:off x="9795510" y="2943860"/>
            <a:ext cx="1710055" cy="728980"/>
          </a:xfrm>
          <a:prstGeom prst="borderCallout2">
            <a:avLst>
              <a:gd name="adj1" fmla="val 62195"/>
              <a:gd name="adj2" fmla="val -4381"/>
              <a:gd name="adj3" fmla="val 39111"/>
              <a:gd name="adj4" fmla="val -23616"/>
              <a:gd name="adj5" fmla="val -67247"/>
              <a:gd name="adj6" fmla="val -4964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&lt;7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34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-33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0.50mm</a:t>
            </a:r>
            <a:endParaRPr lang="zh-CN" altLang="en-US" sz="1600"/>
          </a:p>
        </p:txBody>
      </p:sp>
      <p:sp>
        <p:nvSpPr>
          <p:cNvPr id="14" name="线形标注 2 13"/>
          <p:cNvSpPr/>
          <p:nvPr>
            <p:custDataLst>
              <p:tags r:id="rId9"/>
            </p:custDataLst>
          </p:nvPr>
        </p:nvSpPr>
        <p:spPr>
          <a:xfrm>
            <a:off x="10066020" y="1859915"/>
            <a:ext cx="1710055" cy="728980"/>
          </a:xfrm>
          <a:prstGeom prst="borderCallout2">
            <a:avLst>
              <a:gd name="adj1" fmla="val 62195"/>
              <a:gd name="adj2" fmla="val -4381"/>
              <a:gd name="adj3" fmla="val 39111"/>
              <a:gd name="adj4" fmla="val -23616"/>
              <a:gd name="adj5" fmla="val -67247"/>
              <a:gd name="adj6" fmla="val -4964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&lt;7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34-35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0.20mm</a:t>
            </a:r>
            <a:endParaRPr lang="zh-CN" altLang="en-US" sz="1600"/>
          </a:p>
        </p:txBody>
      </p:sp>
      <p:sp>
        <p:nvSpPr>
          <p:cNvPr id="2" name="口内照片"/>
          <p:cNvSpPr txBox="1"/>
          <p:nvPr/>
        </p:nvSpPr>
        <p:spPr>
          <a:xfrm>
            <a:off x="272415" y="121920"/>
            <a:ext cx="1534795" cy="70675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ctr"/>
            <a:r>
              <a:rPr lang="en-US" altLang="zh-CN" sz="4000" b="1" dirty="0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I P R</a:t>
            </a:r>
            <a:endParaRPr lang="en-US" altLang="zh-CN" sz="40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push/>
      </p:transition>
    </mc:Choice>
    <mc:Fallback>
      <p:transition spd="slow" advClick="0">
        <p:push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4635" y="1176655"/>
            <a:ext cx="24479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Impact" panose="020B0806030902050204" charset="0"/>
                <a:cs typeface="Impact" panose="020B0806030902050204" charset="0"/>
                <a:sym typeface="+mn-ea"/>
              </a:rPr>
              <a:t>UPPER  </a:t>
            </a:r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  <a:sym typeface="+mn-ea"/>
              </a:rPr>
              <a:t>15 S</a:t>
            </a:r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  <a:sym typeface="+mn-ea"/>
              </a:rPr>
              <a:t>teps</a:t>
            </a:r>
            <a:endParaRPr lang="en-US" altLang="zh-CN" sz="2400" b="1" dirty="0">
              <a:solidFill>
                <a:srgbClr val="00B3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微软雅黑" panose="020B0503020204020204" charset="-122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pic>
        <p:nvPicPr>
          <p:cNvPr id="9" name="图片 8" descr="易思洋-片切 0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9885" y="1231900"/>
            <a:ext cx="6865620" cy="5247005"/>
          </a:xfrm>
          <a:prstGeom prst="rect">
            <a:avLst/>
          </a:prstGeom>
        </p:spPr>
      </p:pic>
      <p:sp>
        <p:nvSpPr>
          <p:cNvPr id="2" name="口内照片"/>
          <p:cNvSpPr txBox="1"/>
          <p:nvPr/>
        </p:nvSpPr>
        <p:spPr>
          <a:xfrm>
            <a:off x="4389120" y="101600"/>
            <a:ext cx="3413760" cy="70675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ctr"/>
            <a:r>
              <a:rPr lang="en-US" altLang="zh-CN" sz="4000" b="1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Animations</a:t>
            </a:r>
            <a:endParaRPr lang="en-US" altLang="zh-CN" sz="40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push/>
      </p:transition>
    </mc:Choice>
    <mc:Fallback>
      <p:transition spd="slow" advClick="0">
        <p:push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易思洋-片切 00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016885" y="1238250"/>
            <a:ext cx="6580505" cy="51498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54635" y="1176655"/>
            <a:ext cx="24479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Impact" panose="020B0806030902050204" charset="0"/>
                <a:cs typeface="Impact" panose="020B0806030902050204" charset="0"/>
                <a:sym typeface="+mn-ea"/>
              </a:rPr>
              <a:t>LOWER  </a:t>
            </a:r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  <a:sym typeface="+mn-ea"/>
              </a:rPr>
              <a:t>15 S</a:t>
            </a:r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  <a:sym typeface="+mn-ea"/>
              </a:rPr>
              <a:t>teps</a:t>
            </a:r>
            <a:endParaRPr lang="en-US" altLang="zh-CN" sz="2400" b="1" dirty="0">
              <a:solidFill>
                <a:srgbClr val="00B3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微软雅黑" panose="020B0503020204020204" charset="-122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sp>
        <p:nvSpPr>
          <p:cNvPr id="4" name="口内照片"/>
          <p:cNvSpPr txBox="1"/>
          <p:nvPr/>
        </p:nvSpPr>
        <p:spPr>
          <a:xfrm>
            <a:off x="4389120" y="101600"/>
            <a:ext cx="3413760" cy="70675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ctr"/>
            <a:r>
              <a:rPr lang="en-US" altLang="zh-CN" sz="4000" b="1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Animations</a:t>
            </a:r>
            <a:endParaRPr lang="en-US" altLang="zh-CN" sz="40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push/>
      </p:transition>
    </mc:Choice>
    <mc:Fallback>
      <p:transition spd="slow" advClick="0">
        <p:push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易思洋-片切 00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80995" y="1246505"/>
            <a:ext cx="6913880" cy="47955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4635" y="1176655"/>
            <a:ext cx="24479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Impact" panose="020B0806030902050204" charset="0"/>
                <a:cs typeface="Impact" panose="020B0806030902050204" charset="0"/>
                <a:sym typeface="+mn-ea"/>
              </a:rPr>
              <a:t>UPPER  </a:t>
            </a:r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  <a:sym typeface="+mn-ea"/>
              </a:rPr>
              <a:t>15 S</a:t>
            </a:r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  <a:sym typeface="+mn-ea"/>
              </a:rPr>
              <a:t>teps</a:t>
            </a:r>
            <a:endParaRPr lang="en-US" altLang="zh-CN" sz="2400" b="1" dirty="0">
              <a:solidFill>
                <a:srgbClr val="00B3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微软雅黑" panose="020B0503020204020204" charset="-122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635" y="1637030"/>
            <a:ext cx="24479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Impact" panose="020B0806030902050204" charset="0"/>
                <a:cs typeface="Impact" panose="020B0806030902050204" charset="0"/>
                <a:sym typeface="+mn-ea"/>
              </a:rPr>
              <a:t>LOWER  </a:t>
            </a:r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  <a:sym typeface="+mn-ea"/>
              </a:rPr>
              <a:t>15 S</a:t>
            </a:r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  <a:sym typeface="+mn-ea"/>
              </a:rPr>
              <a:t>teps</a:t>
            </a:r>
            <a:endParaRPr lang="en-US" altLang="zh-CN" sz="2400" b="1" dirty="0">
              <a:solidFill>
                <a:srgbClr val="00B3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微软雅黑" panose="020B0503020204020204" charset="-122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sp>
        <p:nvSpPr>
          <p:cNvPr id="7" name="口内照片"/>
          <p:cNvSpPr txBox="1"/>
          <p:nvPr/>
        </p:nvSpPr>
        <p:spPr>
          <a:xfrm>
            <a:off x="4389120" y="101600"/>
            <a:ext cx="3413760" cy="70675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ctr"/>
            <a:r>
              <a:rPr lang="en-US" altLang="zh-CN" sz="4000" b="1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Animations</a:t>
            </a:r>
            <a:endParaRPr lang="en-US" altLang="zh-CN" sz="40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push/>
      </p:transition>
    </mc:Choice>
    <mc:Fallback>
      <p:transition spd="slow" advClick="0">
        <p:push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易思洋-片切 0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95345" y="1321435"/>
            <a:ext cx="6326505" cy="48577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4635" y="1176655"/>
            <a:ext cx="24479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Impact" panose="020B0806030902050204" charset="0"/>
                <a:cs typeface="Impact" panose="020B0806030902050204" charset="0"/>
                <a:sym typeface="+mn-ea"/>
              </a:rPr>
              <a:t>UPPER  </a:t>
            </a:r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  <a:sym typeface="+mn-ea"/>
              </a:rPr>
              <a:t>15 S</a:t>
            </a:r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  <a:sym typeface="+mn-ea"/>
              </a:rPr>
              <a:t>teps</a:t>
            </a:r>
            <a:endParaRPr lang="en-US" altLang="zh-CN" sz="2400" b="1" dirty="0">
              <a:solidFill>
                <a:srgbClr val="00B3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微软雅黑" panose="020B0503020204020204" charset="-122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635" y="1637030"/>
            <a:ext cx="24479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Impact" panose="020B0806030902050204" charset="0"/>
                <a:cs typeface="Impact" panose="020B0806030902050204" charset="0"/>
                <a:sym typeface="+mn-ea"/>
              </a:rPr>
              <a:t>LOWER  </a:t>
            </a:r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  <a:sym typeface="+mn-ea"/>
              </a:rPr>
              <a:t>15 S</a:t>
            </a:r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  <a:sym typeface="+mn-ea"/>
              </a:rPr>
              <a:t>teps</a:t>
            </a:r>
            <a:endParaRPr lang="en-US" altLang="zh-CN" sz="2400" b="1" dirty="0">
              <a:solidFill>
                <a:srgbClr val="00B3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微软雅黑" panose="020B0503020204020204" charset="-122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sp>
        <p:nvSpPr>
          <p:cNvPr id="7" name="口内照片"/>
          <p:cNvSpPr txBox="1"/>
          <p:nvPr/>
        </p:nvSpPr>
        <p:spPr>
          <a:xfrm>
            <a:off x="4389120" y="101600"/>
            <a:ext cx="3413760" cy="70675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ctr"/>
            <a:r>
              <a:rPr lang="en-US" altLang="zh-CN" sz="4000" b="1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Animations</a:t>
            </a:r>
            <a:endParaRPr lang="en-US" altLang="zh-CN" sz="40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push/>
      </p:transition>
    </mc:Choice>
    <mc:Fallback>
      <p:transition spd="slow" advClick="0">
        <p:push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易思洋-片切 00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223260" y="1306830"/>
            <a:ext cx="6486525" cy="46012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4635" y="1176655"/>
            <a:ext cx="24479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Impact" panose="020B0806030902050204" charset="0"/>
                <a:cs typeface="Impact" panose="020B0806030902050204" charset="0"/>
                <a:sym typeface="+mn-ea"/>
              </a:rPr>
              <a:t>UPPER  </a:t>
            </a:r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  <a:sym typeface="+mn-ea"/>
              </a:rPr>
              <a:t>15 S</a:t>
            </a:r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  <a:sym typeface="+mn-ea"/>
              </a:rPr>
              <a:t>teps</a:t>
            </a:r>
            <a:endParaRPr lang="en-US" altLang="zh-CN" sz="2400" b="1" dirty="0">
              <a:solidFill>
                <a:srgbClr val="00B3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微软雅黑" panose="020B0503020204020204" charset="-122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635" y="1637030"/>
            <a:ext cx="24479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Impact" panose="020B0806030902050204" charset="0"/>
                <a:cs typeface="Impact" panose="020B0806030902050204" charset="0"/>
                <a:sym typeface="+mn-ea"/>
              </a:rPr>
              <a:t>LOWER  </a:t>
            </a:r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  <a:sym typeface="+mn-ea"/>
              </a:rPr>
              <a:t>15 S</a:t>
            </a:r>
            <a:r>
              <a:rPr lang="en-US" altLang="zh-CN" sz="2400" b="1" dirty="0">
                <a:solidFill>
                  <a:srgbClr val="00B3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Impact" panose="020B0806030902050204" charset="0"/>
                <a:sym typeface="+mn-ea"/>
              </a:rPr>
              <a:t>teps</a:t>
            </a:r>
            <a:endParaRPr lang="en-US" altLang="zh-CN" sz="2400" b="1" dirty="0">
              <a:solidFill>
                <a:srgbClr val="00B3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微软雅黑" panose="020B0503020204020204" charset="-122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sp>
        <p:nvSpPr>
          <p:cNvPr id="4" name="口内照片"/>
          <p:cNvSpPr txBox="1"/>
          <p:nvPr/>
        </p:nvSpPr>
        <p:spPr>
          <a:xfrm>
            <a:off x="4389120" y="101600"/>
            <a:ext cx="3413760" cy="70675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ctr"/>
            <a:r>
              <a:rPr lang="en-US" altLang="zh-CN" sz="4000" b="1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Animations</a:t>
            </a:r>
            <a:endParaRPr lang="en-US" altLang="zh-CN" sz="40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push/>
      </p:transition>
    </mc:Choice>
    <mc:Fallback>
      <p:transition spd="slow" advClick="0">
        <p:push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$ľiḑè"/>
          <p:cNvSpPr/>
          <p:nvPr/>
        </p:nvSpPr>
        <p:spPr bwMode="auto">
          <a:xfrm>
            <a:off x="3118617" y="3985313"/>
            <a:ext cx="277846" cy="264978"/>
          </a:xfrm>
          <a:custGeom>
            <a:avLst/>
            <a:gdLst>
              <a:gd name="connsiteX0" fmla="*/ 315778 w 607639"/>
              <a:gd name="connsiteY0" fmla="*/ 173080 h 579502"/>
              <a:gd name="connsiteX1" fmla="*/ 315778 w 607639"/>
              <a:gd name="connsiteY1" fmla="*/ 266058 h 579502"/>
              <a:gd name="connsiteX2" fmla="*/ 303493 w 607639"/>
              <a:gd name="connsiteY2" fmla="*/ 278325 h 579502"/>
              <a:gd name="connsiteX3" fmla="*/ 210375 w 607639"/>
              <a:gd name="connsiteY3" fmla="*/ 278325 h 579502"/>
              <a:gd name="connsiteX4" fmla="*/ 303493 w 607639"/>
              <a:gd name="connsiteY4" fmla="*/ 359925 h 579502"/>
              <a:gd name="connsiteX5" fmla="*/ 397500 w 607639"/>
              <a:gd name="connsiteY5" fmla="*/ 266058 h 579502"/>
              <a:gd name="connsiteX6" fmla="*/ 315778 w 607639"/>
              <a:gd name="connsiteY6" fmla="*/ 173080 h 579502"/>
              <a:gd name="connsiteX7" fmla="*/ 249814 w 607639"/>
              <a:gd name="connsiteY7" fmla="*/ 160816 h 579502"/>
              <a:gd name="connsiteX8" fmla="*/ 198110 w 607639"/>
              <a:gd name="connsiteY8" fmla="*/ 212449 h 579502"/>
              <a:gd name="connsiteX9" fmla="*/ 249814 w 607639"/>
              <a:gd name="connsiteY9" fmla="*/ 212449 h 579502"/>
              <a:gd name="connsiteX10" fmla="*/ 303493 w 607639"/>
              <a:gd name="connsiteY10" fmla="*/ 147835 h 579502"/>
              <a:gd name="connsiteX11" fmla="*/ 421981 w 607639"/>
              <a:gd name="connsiteY11" fmla="*/ 266058 h 579502"/>
              <a:gd name="connsiteX12" fmla="*/ 303493 w 607639"/>
              <a:gd name="connsiteY12" fmla="*/ 384370 h 579502"/>
              <a:gd name="connsiteX13" fmla="*/ 185093 w 607639"/>
              <a:gd name="connsiteY13" fmla="*/ 266058 h 579502"/>
              <a:gd name="connsiteX14" fmla="*/ 197289 w 607639"/>
              <a:gd name="connsiteY14" fmla="*/ 253880 h 579502"/>
              <a:gd name="connsiteX15" fmla="*/ 291297 w 607639"/>
              <a:gd name="connsiteY15" fmla="*/ 253880 h 579502"/>
              <a:gd name="connsiteX16" fmla="*/ 291297 w 607639"/>
              <a:gd name="connsiteY16" fmla="*/ 160013 h 579502"/>
              <a:gd name="connsiteX17" fmla="*/ 303493 w 607639"/>
              <a:gd name="connsiteY17" fmla="*/ 147835 h 579502"/>
              <a:gd name="connsiteX18" fmla="*/ 262095 w 607639"/>
              <a:gd name="connsiteY18" fmla="*/ 135133 h 579502"/>
              <a:gd name="connsiteX19" fmla="*/ 274287 w 607639"/>
              <a:gd name="connsiteY19" fmla="*/ 147397 h 579502"/>
              <a:gd name="connsiteX20" fmla="*/ 274287 w 607639"/>
              <a:gd name="connsiteY20" fmla="*/ 224713 h 579502"/>
              <a:gd name="connsiteX21" fmla="*/ 262095 w 607639"/>
              <a:gd name="connsiteY21" fmla="*/ 236888 h 579502"/>
              <a:gd name="connsiteX22" fmla="*/ 184672 w 607639"/>
              <a:gd name="connsiteY22" fmla="*/ 236888 h 579502"/>
              <a:gd name="connsiteX23" fmla="*/ 172391 w 607639"/>
              <a:gd name="connsiteY23" fmla="*/ 224713 h 579502"/>
              <a:gd name="connsiteX24" fmla="*/ 262095 w 607639"/>
              <a:gd name="connsiteY24" fmla="*/ 135133 h 579502"/>
              <a:gd name="connsiteX25" fmla="*/ 58120 w 607639"/>
              <a:gd name="connsiteY25" fmla="*/ 108514 h 579502"/>
              <a:gd name="connsiteX26" fmla="*/ 58120 w 607639"/>
              <a:gd name="connsiteY26" fmla="*/ 413970 h 579502"/>
              <a:gd name="connsiteX27" fmla="*/ 549430 w 607639"/>
              <a:gd name="connsiteY27" fmla="*/ 413970 h 579502"/>
              <a:gd name="connsiteX28" fmla="*/ 549430 w 607639"/>
              <a:gd name="connsiteY28" fmla="*/ 108514 h 579502"/>
              <a:gd name="connsiteX29" fmla="*/ 27236 w 607639"/>
              <a:gd name="connsiteY29" fmla="*/ 56079 h 579502"/>
              <a:gd name="connsiteX30" fmla="*/ 27236 w 607639"/>
              <a:gd name="connsiteY30" fmla="*/ 81319 h 579502"/>
              <a:gd name="connsiteX31" fmla="*/ 580403 w 607639"/>
              <a:gd name="connsiteY31" fmla="*/ 81319 h 579502"/>
              <a:gd name="connsiteX32" fmla="*/ 580403 w 607639"/>
              <a:gd name="connsiteY32" fmla="*/ 56079 h 579502"/>
              <a:gd name="connsiteX33" fmla="*/ 303775 w 607639"/>
              <a:gd name="connsiteY33" fmla="*/ 0 h 579502"/>
              <a:gd name="connsiteX34" fmla="*/ 317393 w 607639"/>
              <a:gd name="connsiteY34" fmla="*/ 13597 h 579502"/>
              <a:gd name="connsiteX35" fmla="*/ 317393 w 607639"/>
              <a:gd name="connsiteY35" fmla="*/ 28884 h 579502"/>
              <a:gd name="connsiteX36" fmla="*/ 580403 w 607639"/>
              <a:gd name="connsiteY36" fmla="*/ 28884 h 579502"/>
              <a:gd name="connsiteX37" fmla="*/ 607639 w 607639"/>
              <a:gd name="connsiteY37" fmla="*/ 56079 h 579502"/>
              <a:gd name="connsiteX38" fmla="*/ 607639 w 607639"/>
              <a:gd name="connsiteY38" fmla="*/ 81319 h 579502"/>
              <a:gd name="connsiteX39" fmla="*/ 580403 w 607639"/>
              <a:gd name="connsiteY39" fmla="*/ 108514 h 579502"/>
              <a:gd name="connsiteX40" fmla="*/ 576665 w 607639"/>
              <a:gd name="connsiteY40" fmla="*/ 108514 h 579502"/>
              <a:gd name="connsiteX41" fmla="*/ 576665 w 607639"/>
              <a:gd name="connsiteY41" fmla="*/ 413970 h 579502"/>
              <a:gd name="connsiteX42" fmla="*/ 549430 w 607639"/>
              <a:gd name="connsiteY42" fmla="*/ 441165 h 579502"/>
              <a:gd name="connsiteX43" fmla="*/ 317393 w 607639"/>
              <a:gd name="connsiteY43" fmla="*/ 441165 h 579502"/>
              <a:gd name="connsiteX44" fmla="*/ 317393 w 607639"/>
              <a:gd name="connsiteY44" fmla="*/ 481069 h 579502"/>
              <a:gd name="connsiteX45" fmla="*/ 418236 w 607639"/>
              <a:gd name="connsiteY45" fmla="*/ 554923 h 579502"/>
              <a:gd name="connsiteX46" fmla="*/ 421173 w 607639"/>
              <a:gd name="connsiteY46" fmla="*/ 573942 h 579502"/>
              <a:gd name="connsiteX47" fmla="*/ 410225 w 607639"/>
              <a:gd name="connsiteY47" fmla="*/ 579452 h 579502"/>
              <a:gd name="connsiteX48" fmla="*/ 402215 w 607639"/>
              <a:gd name="connsiteY48" fmla="*/ 576874 h 579502"/>
              <a:gd name="connsiteX49" fmla="*/ 317393 w 607639"/>
              <a:gd name="connsiteY49" fmla="*/ 514752 h 579502"/>
              <a:gd name="connsiteX50" fmla="*/ 317393 w 607639"/>
              <a:gd name="connsiteY50" fmla="*/ 565854 h 579502"/>
              <a:gd name="connsiteX51" fmla="*/ 303775 w 607639"/>
              <a:gd name="connsiteY51" fmla="*/ 579452 h 579502"/>
              <a:gd name="connsiteX52" fmla="*/ 290157 w 607639"/>
              <a:gd name="connsiteY52" fmla="*/ 565854 h 579502"/>
              <a:gd name="connsiteX53" fmla="*/ 290157 w 607639"/>
              <a:gd name="connsiteY53" fmla="*/ 514752 h 579502"/>
              <a:gd name="connsiteX54" fmla="*/ 205424 w 607639"/>
              <a:gd name="connsiteY54" fmla="*/ 576874 h 579502"/>
              <a:gd name="connsiteX55" fmla="*/ 186377 w 607639"/>
              <a:gd name="connsiteY55" fmla="*/ 573942 h 579502"/>
              <a:gd name="connsiteX56" fmla="*/ 189314 w 607639"/>
              <a:gd name="connsiteY56" fmla="*/ 554923 h 579502"/>
              <a:gd name="connsiteX57" fmla="*/ 290157 w 607639"/>
              <a:gd name="connsiteY57" fmla="*/ 481069 h 579502"/>
              <a:gd name="connsiteX58" fmla="*/ 290157 w 607639"/>
              <a:gd name="connsiteY58" fmla="*/ 441165 h 579502"/>
              <a:gd name="connsiteX59" fmla="*/ 58120 w 607639"/>
              <a:gd name="connsiteY59" fmla="*/ 441165 h 579502"/>
              <a:gd name="connsiteX60" fmla="*/ 30885 w 607639"/>
              <a:gd name="connsiteY60" fmla="*/ 413970 h 579502"/>
              <a:gd name="connsiteX61" fmla="*/ 30885 w 607639"/>
              <a:gd name="connsiteY61" fmla="*/ 108514 h 579502"/>
              <a:gd name="connsiteX62" fmla="*/ 27236 w 607639"/>
              <a:gd name="connsiteY62" fmla="*/ 108514 h 579502"/>
              <a:gd name="connsiteX63" fmla="*/ 0 w 607639"/>
              <a:gd name="connsiteY63" fmla="*/ 81319 h 579502"/>
              <a:gd name="connsiteX64" fmla="*/ 0 w 607639"/>
              <a:gd name="connsiteY64" fmla="*/ 56079 h 579502"/>
              <a:gd name="connsiteX65" fmla="*/ 27236 w 607639"/>
              <a:gd name="connsiteY65" fmla="*/ 28884 h 579502"/>
              <a:gd name="connsiteX66" fmla="*/ 290157 w 607639"/>
              <a:gd name="connsiteY66" fmla="*/ 28884 h 579502"/>
              <a:gd name="connsiteX67" fmla="*/ 290157 w 607639"/>
              <a:gd name="connsiteY67" fmla="*/ 13597 h 579502"/>
              <a:gd name="connsiteX68" fmla="*/ 303775 w 607639"/>
              <a:gd name="connsiteY68" fmla="*/ 0 h 57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7639" h="579502">
                <a:moveTo>
                  <a:pt x="315778" y="173080"/>
                </a:moveTo>
                <a:lnTo>
                  <a:pt x="315778" y="266058"/>
                </a:lnTo>
                <a:cubicBezTo>
                  <a:pt x="315778" y="272814"/>
                  <a:pt x="310258" y="278325"/>
                  <a:pt x="303493" y="278325"/>
                </a:cubicBezTo>
                <a:lnTo>
                  <a:pt x="210375" y="278325"/>
                </a:lnTo>
                <a:cubicBezTo>
                  <a:pt x="216429" y="324281"/>
                  <a:pt x="255866" y="359925"/>
                  <a:pt x="303493" y="359925"/>
                </a:cubicBezTo>
                <a:cubicBezTo>
                  <a:pt x="355303" y="359925"/>
                  <a:pt x="397500" y="317792"/>
                  <a:pt x="397500" y="266058"/>
                </a:cubicBezTo>
                <a:cubicBezTo>
                  <a:pt x="397500" y="218502"/>
                  <a:pt x="361802" y="179124"/>
                  <a:pt x="315778" y="173080"/>
                </a:cubicBezTo>
                <a:close/>
                <a:moveTo>
                  <a:pt x="249814" y="160816"/>
                </a:moveTo>
                <a:cubicBezTo>
                  <a:pt x="223740" y="165793"/>
                  <a:pt x="203093" y="186410"/>
                  <a:pt x="198110" y="212449"/>
                </a:cubicBezTo>
                <a:lnTo>
                  <a:pt x="249814" y="212449"/>
                </a:lnTo>
                <a:close/>
                <a:moveTo>
                  <a:pt x="303493" y="147835"/>
                </a:moveTo>
                <a:cubicBezTo>
                  <a:pt x="368835" y="147835"/>
                  <a:pt x="421981" y="200902"/>
                  <a:pt x="421981" y="266058"/>
                </a:cubicBezTo>
                <a:cubicBezTo>
                  <a:pt x="421981" y="331303"/>
                  <a:pt x="368835" y="384370"/>
                  <a:pt x="303493" y="384370"/>
                </a:cubicBezTo>
                <a:cubicBezTo>
                  <a:pt x="238239" y="384370"/>
                  <a:pt x="185093" y="331303"/>
                  <a:pt x="185093" y="266058"/>
                </a:cubicBezTo>
                <a:cubicBezTo>
                  <a:pt x="185093" y="259303"/>
                  <a:pt x="190523" y="253880"/>
                  <a:pt x="197289" y="253880"/>
                </a:cubicBezTo>
                <a:lnTo>
                  <a:pt x="291297" y="253880"/>
                </a:lnTo>
                <a:lnTo>
                  <a:pt x="291297" y="160013"/>
                </a:lnTo>
                <a:cubicBezTo>
                  <a:pt x="291297" y="153257"/>
                  <a:pt x="296727" y="147835"/>
                  <a:pt x="303493" y="147835"/>
                </a:cubicBezTo>
                <a:close/>
                <a:moveTo>
                  <a:pt x="262095" y="135133"/>
                </a:moveTo>
                <a:cubicBezTo>
                  <a:pt x="268859" y="135133"/>
                  <a:pt x="274287" y="140643"/>
                  <a:pt x="274287" y="147397"/>
                </a:cubicBezTo>
                <a:lnTo>
                  <a:pt x="274287" y="224713"/>
                </a:lnTo>
                <a:cubicBezTo>
                  <a:pt x="274287" y="231467"/>
                  <a:pt x="268859" y="236888"/>
                  <a:pt x="262095" y="236888"/>
                </a:cubicBezTo>
                <a:lnTo>
                  <a:pt x="184672" y="236888"/>
                </a:lnTo>
                <a:cubicBezTo>
                  <a:pt x="177909" y="236888"/>
                  <a:pt x="172391" y="231467"/>
                  <a:pt x="172391" y="224713"/>
                </a:cubicBezTo>
                <a:cubicBezTo>
                  <a:pt x="172391" y="175302"/>
                  <a:pt x="212616" y="135133"/>
                  <a:pt x="262095" y="135133"/>
                </a:cubicBezTo>
                <a:close/>
                <a:moveTo>
                  <a:pt x="58120" y="108514"/>
                </a:moveTo>
                <a:lnTo>
                  <a:pt x="58120" y="413970"/>
                </a:lnTo>
                <a:lnTo>
                  <a:pt x="549430" y="413970"/>
                </a:lnTo>
                <a:lnTo>
                  <a:pt x="549430" y="108514"/>
                </a:lnTo>
                <a:close/>
                <a:moveTo>
                  <a:pt x="27236" y="56079"/>
                </a:moveTo>
                <a:lnTo>
                  <a:pt x="27236" y="81319"/>
                </a:lnTo>
                <a:lnTo>
                  <a:pt x="580403" y="81319"/>
                </a:lnTo>
                <a:lnTo>
                  <a:pt x="580403" y="56079"/>
                </a:lnTo>
                <a:close/>
                <a:moveTo>
                  <a:pt x="303775" y="0"/>
                </a:moveTo>
                <a:cubicBezTo>
                  <a:pt x="311341" y="0"/>
                  <a:pt x="317393" y="6132"/>
                  <a:pt x="317393" y="13597"/>
                </a:cubicBezTo>
                <a:lnTo>
                  <a:pt x="317393" y="28884"/>
                </a:lnTo>
                <a:lnTo>
                  <a:pt x="580403" y="28884"/>
                </a:lnTo>
                <a:cubicBezTo>
                  <a:pt x="595356" y="28884"/>
                  <a:pt x="607639" y="41148"/>
                  <a:pt x="607639" y="56079"/>
                </a:cubicBezTo>
                <a:lnTo>
                  <a:pt x="607639" y="81319"/>
                </a:lnTo>
                <a:cubicBezTo>
                  <a:pt x="607639" y="96338"/>
                  <a:pt x="595356" y="108514"/>
                  <a:pt x="580403" y="108514"/>
                </a:cubicBezTo>
                <a:lnTo>
                  <a:pt x="576665" y="108514"/>
                </a:lnTo>
                <a:lnTo>
                  <a:pt x="576665" y="413970"/>
                </a:lnTo>
                <a:cubicBezTo>
                  <a:pt x="576665" y="428990"/>
                  <a:pt x="564472" y="441165"/>
                  <a:pt x="549430" y="441165"/>
                </a:cubicBezTo>
                <a:lnTo>
                  <a:pt x="317393" y="441165"/>
                </a:lnTo>
                <a:lnTo>
                  <a:pt x="317393" y="481069"/>
                </a:lnTo>
                <a:lnTo>
                  <a:pt x="418236" y="554923"/>
                </a:lnTo>
                <a:cubicBezTo>
                  <a:pt x="424377" y="559366"/>
                  <a:pt x="425623" y="567898"/>
                  <a:pt x="421173" y="573942"/>
                </a:cubicBezTo>
                <a:cubicBezTo>
                  <a:pt x="418503" y="577585"/>
                  <a:pt x="414409" y="579452"/>
                  <a:pt x="410225" y="579452"/>
                </a:cubicBezTo>
                <a:cubicBezTo>
                  <a:pt x="407466" y="579452"/>
                  <a:pt x="404618" y="578652"/>
                  <a:pt x="402215" y="576874"/>
                </a:cubicBezTo>
                <a:lnTo>
                  <a:pt x="317393" y="514752"/>
                </a:lnTo>
                <a:lnTo>
                  <a:pt x="317393" y="565854"/>
                </a:lnTo>
                <a:cubicBezTo>
                  <a:pt x="317393" y="573408"/>
                  <a:pt x="311341" y="579452"/>
                  <a:pt x="303775" y="579452"/>
                </a:cubicBezTo>
                <a:cubicBezTo>
                  <a:pt x="296299" y="579452"/>
                  <a:pt x="290157" y="573408"/>
                  <a:pt x="290157" y="565854"/>
                </a:cubicBezTo>
                <a:lnTo>
                  <a:pt x="290157" y="514752"/>
                </a:lnTo>
                <a:lnTo>
                  <a:pt x="205424" y="576874"/>
                </a:lnTo>
                <a:cubicBezTo>
                  <a:pt x="199372" y="581318"/>
                  <a:pt x="190827" y="579985"/>
                  <a:pt x="186377" y="573942"/>
                </a:cubicBezTo>
                <a:cubicBezTo>
                  <a:pt x="181927" y="567898"/>
                  <a:pt x="183262" y="559366"/>
                  <a:pt x="189314" y="554923"/>
                </a:cubicBezTo>
                <a:lnTo>
                  <a:pt x="290157" y="481069"/>
                </a:lnTo>
                <a:lnTo>
                  <a:pt x="290157" y="441165"/>
                </a:lnTo>
                <a:lnTo>
                  <a:pt x="58120" y="441165"/>
                </a:lnTo>
                <a:cubicBezTo>
                  <a:pt x="43167" y="441165"/>
                  <a:pt x="30885" y="428990"/>
                  <a:pt x="30885" y="413970"/>
                </a:cubicBezTo>
                <a:lnTo>
                  <a:pt x="30885" y="108514"/>
                </a:lnTo>
                <a:lnTo>
                  <a:pt x="27236" y="108514"/>
                </a:lnTo>
                <a:cubicBezTo>
                  <a:pt x="12194" y="108514"/>
                  <a:pt x="0" y="96338"/>
                  <a:pt x="0" y="81319"/>
                </a:cubicBezTo>
                <a:lnTo>
                  <a:pt x="0" y="56079"/>
                </a:lnTo>
                <a:cubicBezTo>
                  <a:pt x="0" y="41148"/>
                  <a:pt x="12194" y="28884"/>
                  <a:pt x="27236" y="28884"/>
                </a:cubicBezTo>
                <a:lnTo>
                  <a:pt x="290157" y="28884"/>
                </a:lnTo>
                <a:lnTo>
                  <a:pt x="290157" y="13597"/>
                </a:lnTo>
                <a:cubicBezTo>
                  <a:pt x="290157" y="6132"/>
                  <a:pt x="296299" y="0"/>
                  <a:pt x="30377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015">
              <a:cs typeface="+mn-ea"/>
              <a:sym typeface="+mn-lt"/>
            </a:endParaRPr>
          </a:p>
        </p:txBody>
      </p:sp>
      <p:grpSp>
        <p:nvGrpSpPr>
          <p:cNvPr id="23" name="组合 22"/>
          <p:cNvGrpSpPr>
            <a:grpSpLocks noChangeAspect="1"/>
          </p:cNvGrpSpPr>
          <p:nvPr/>
        </p:nvGrpSpPr>
        <p:grpSpPr>
          <a:xfrm>
            <a:off x="101600" y="1624330"/>
            <a:ext cx="12008485" cy="1525270"/>
            <a:chOff x="160" y="2558"/>
            <a:chExt cx="18754" cy="2382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3691" y="2558"/>
              <a:ext cx="4157" cy="2381"/>
            </a:xfrm>
            <a:prstGeom prst="rect">
              <a:avLst/>
            </a:prstGeom>
          </p:spPr>
        </p:pic>
        <p:grpSp>
          <p:nvGrpSpPr>
            <p:cNvPr id="17" name="组合 16"/>
            <p:cNvGrpSpPr>
              <a:grpSpLocks noChangeAspect="1"/>
            </p:cNvGrpSpPr>
            <p:nvPr/>
          </p:nvGrpSpPr>
          <p:grpSpPr>
            <a:xfrm>
              <a:off x="11890" y="2558"/>
              <a:ext cx="7024" cy="2382"/>
              <a:chOff x="11890" y="2558"/>
              <a:chExt cx="6199" cy="2102"/>
            </a:xfrm>
          </p:grpSpPr>
          <p:pic>
            <p:nvPicPr>
              <p:cNvPr id="6" name="图片 5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1890" y="2558"/>
                <a:ext cx="3079" cy="2103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/>
              <a:stretch>
                <a:fillRect/>
              </a:stretch>
            </p:blipFill>
            <p:spPr>
              <a:xfrm flipH="1">
                <a:off x="15071" y="2558"/>
                <a:ext cx="3018" cy="2103"/>
              </a:xfrm>
              <a:prstGeom prst="rect">
                <a:avLst/>
              </a:prstGeom>
            </p:spPr>
          </p:pic>
        </p:grpSp>
        <p:pic>
          <p:nvPicPr>
            <p:cNvPr id="12" name="图片 11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7941" y="2568"/>
              <a:ext cx="3856" cy="2359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60" y="2568"/>
              <a:ext cx="3438" cy="2359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04060" y="4449445"/>
            <a:ext cx="2166620" cy="13360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37355" y="4449445"/>
            <a:ext cx="2138045" cy="13468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165" y="4449445"/>
            <a:ext cx="1887220" cy="131699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1600" y="1102360"/>
            <a:ext cx="35128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Before 10/2023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1600" y="3858260"/>
            <a:ext cx="35128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After 03/2024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口内照片"/>
          <p:cNvSpPr txBox="1"/>
          <p:nvPr/>
        </p:nvSpPr>
        <p:spPr>
          <a:xfrm>
            <a:off x="4389120" y="101600"/>
            <a:ext cx="3413760" cy="70675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45719" rIns="45719">
            <a:spAutoFit/>
            <a:scene3d>
              <a:camera prst="orthographicFront"/>
              <a:lightRig rig="threePt" dir="t"/>
            </a:scene3d>
          </a:bodyPr>
          <a:lstStyle>
            <a:lvl1pPr>
              <a:defRPr sz="3000">
                <a:solidFill>
                  <a:srgbClr val="262626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algn="ctr"/>
            <a:r>
              <a:rPr lang="en-US" altLang="zh-CN" sz="4000" b="1">
                <a:solidFill>
                  <a:srgbClr val="00B3C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BEFORE &amp; AFTER</a:t>
            </a:r>
            <a:endParaRPr lang="en-US" altLang="zh-CN" sz="4000" b="1" dirty="0">
              <a:solidFill>
                <a:srgbClr val="00B3C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9" name="图像" descr="图像"/>
          <p:cNvPicPr>
            <a:picLocks noChangeAspect="1"/>
          </p:cNvPicPr>
          <p:nvPr/>
        </p:nvPicPr>
        <p:blipFill>
          <a:blip r:embed="rId2"/>
          <a:srcRect l="16775" r="8448"/>
          <a:stretch>
            <a:fillRect/>
          </a:stretch>
        </p:blipFill>
        <p:spPr>
          <a:xfrm>
            <a:off x="0" y="0"/>
            <a:ext cx="12191933" cy="687848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z="600" smtClean="0"/>
            </a:fld>
            <a:endParaRPr lang="en-US" altLang="zh-CN" sz="60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-59690" y="-132715"/>
            <a:ext cx="9033510" cy="3025140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  <a:defRPr sz="8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4780" dirty="0"/>
              <a:t>Technology makes your smile </a:t>
            </a:r>
            <a:br>
              <a:rPr lang="en-US" altLang="zh-CN" sz="4780" dirty="0"/>
            </a:br>
            <a:r>
              <a:rPr lang="en-US" altLang="zh-CN" sz="4780" dirty="0"/>
              <a:t>more confident.</a:t>
            </a:r>
            <a:br>
              <a:rPr lang="en-US" altLang="zh-CN" dirty="0"/>
            </a:br>
            <a:endParaRPr lang="zh-CN" altLang="en-US" dirty="0"/>
          </a:p>
        </p:txBody>
      </p:sp>
    </p:spTree>
  </p:cSld>
  <p:clrMapOvr>
    <a:masterClrMapping/>
  </p:clrMapOvr>
  <p:transition spd="med"/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UNIT_TABLE_BEAUTIFY" val="smartTable{ab4ca5f8-1a74-422c-b442-66b70f854eec}"/>
  <p:tag name="TABLE_ENDDRAG_ORIGIN_RECT" val="421*174"/>
  <p:tag name="TABLE_ENDDRAG_RECT" val="538*203*421*174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COMMONDATA" val="eyJjb3VudCI6MywiaGRpZCI6IjcwYjFhZGZhMGIxNWMzYzEzNzY3N2M5N2JiZDg2Y2VlIiwidXNlckNvdW50IjozfQ=="/>
  <p:tag name="commondata" val="eyJjb3VudCI6NCwiaGRpZCI6IjcwYjFhZGZhMGIxNWMzYzEzNzY3N2M5N2JiZDg2Y2VlIiwidXNlckNvdW50Ijo0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xpy4j4hy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2385</Words>
  <Application>WPS 演示</Application>
  <PresentationFormat>宽屏</PresentationFormat>
  <Paragraphs>183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微软雅黑 Light</vt:lpstr>
      <vt:lpstr>Impact</vt:lpstr>
      <vt:lpstr>Helvetica</vt:lpstr>
      <vt:lpstr>Helvetica Neue Medium</vt:lpstr>
      <vt:lpstr>华文楷体</vt:lpstr>
      <vt:lpstr>Arial Unicode MS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Technology makes your smile  more confident.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左左</dc:creator>
  <cp:lastModifiedBy>Helen 何东霞</cp:lastModifiedBy>
  <cp:revision>73</cp:revision>
  <dcterms:created xsi:type="dcterms:W3CDTF">2020-07-10T05:37:00Z</dcterms:created>
  <dcterms:modified xsi:type="dcterms:W3CDTF">2024-05-08T04:23:27Z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EA1B649312444A6486183AC87E04A111</vt:lpwstr>
  </property>
  <property fmtid="{D5CDD505-2E9C-101B-9397-08002B2CF9AE}" pid="3" name="KSOProductBuildVer">
    <vt:lpwstr>2052-12.1.0.16417</vt:lpwstr>
  </property>
  <property fmtid="{D5CDD505-2E9C-101B-9397-08002B2CF9AE}" pid="4" name="KSOTemplateUUID">
    <vt:lpwstr>v1.0_mb_fCs7/q8pXtNzT/vK0Zmalw==</vt:lpwstr>
  </property>
</Properties>
</file>